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6" r:id="rId3"/>
    <p:sldId id="267" r:id="rId4"/>
    <p:sldId id="268" r:id="rId5"/>
    <p:sldId id="269" r:id="rId6"/>
    <p:sldId id="275" r:id="rId7"/>
    <p:sldId id="276" r:id="rId8"/>
    <p:sldId id="277" r:id="rId9"/>
    <p:sldId id="278" r:id="rId10"/>
    <p:sldId id="279" r:id="rId11"/>
    <p:sldId id="284" r:id="rId12"/>
    <p:sldId id="283" r:id="rId13"/>
    <p:sldId id="305" r:id="rId14"/>
    <p:sldId id="270" r:id="rId15"/>
    <p:sldId id="282" r:id="rId16"/>
    <p:sldId id="272" r:id="rId17"/>
    <p:sldId id="281" r:id="rId18"/>
    <p:sldId id="287" r:id="rId19"/>
    <p:sldId id="288" r:id="rId20"/>
    <p:sldId id="293" r:id="rId21"/>
    <p:sldId id="292" r:id="rId22"/>
    <p:sldId id="286" r:id="rId23"/>
    <p:sldId id="291" r:id="rId24"/>
    <p:sldId id="290" r:id="rId25"/>
    <p:sldId id="285" r:id="rId26"/>
    <p:sldId id="297" r:id="rId27"/>
    <p:sldId id="296" r:id="rId28"/>
    <p:sldId id="295" r:id="rId29"/>
    <p:sldId id="303" r:id="rId30"/>
    <p:sldId id="306" r:id="rId31"/>
    <p:sldId id="273" r:id="rId32"/>
    <p:sldId id="294" r:id="rId33"/>
    <p:sldId id="289" r:id="rId34"/>
    <p:sldId id="302" r:id="rId35"/>
    <p:sldId id="301" r:id="rId36"/>
    <p:sldId id="300" r:id="rId37"/>
    <p:sldId id="271" r:id="rId38"/>
    <p:sldId id="299" r:id="rId39"/>
    <p:sldId id="274" r:id="rId40"/>
    <p:sldId id="298" r:id="rId41"/>
    <p:sldId id="280" r:id="rId42"/>
    <p:sldId id="304" r:id="rId43"/>
    <p:sldId id="30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E20"/>
    <a:srgbClr val="1E5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E31C0-B887-496D-850E-07FC434BAF6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7914A-B884-4130-ABBD-2B97111D2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2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A2DB-5B02-494A-B500-66933F8FCE6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20CA-78FF-42BB-9D0C-868CBCB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A2DB-5B02-494A-B500-66933F8FCE6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20CA-78FF-42BB-9D0C-868CBCB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3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A2DB-5B02-494A-B500-66933F8FCE6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20CA-78FF-42BB-9D0C-868CBCB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A2DB-5B02-494A-B500-66933F8FCE6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20CA-78FF-42BB-9D0C-868CBCB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5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A2DB-5B02-494A-B500-66933F8FCE6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20CA-78FF-42BB-9D0C-868CBCB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5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A2DB-5B02-494A-B500-66933F8FCE6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20CA-78FF-42BB-9D0C-868CBCB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4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A2DB-5B02-494A-B500-66933F8FCE6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20CA-78FF-42BB-9D0C-868CBCB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8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A2DB-5B02-494A-B500-66933F8FCE6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20CA-78FF-42BB-9D0C-868CBCB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3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A2DB-5B02-494A-B500-66933F8FCE6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20CA-78FF-42BB-9D0C-868CBCB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A2DB-5B02-494A-B500-66933F8FCE6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20CA-78FF-42BB-9D0C-868CBCB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A2DB-5B02-494A-B500-66933F8FCE6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20CA-78FF-42BB-9D0C-868CBCB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7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A2DB-5B02-494A-B500-66933F8FCE6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920CA-78FF-42BB-9D0C-868CBCB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18251565abf686ea85b1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cid:182515b1e7ecc69a231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182515b46c5cc69a232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825" y="581891"/>
            <a:ext cx="5727470" cy="5710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58189" y="0"/>
            <a:ext cx="1225018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059" y="1197033"/>
            <a:ext cx="4566841" cy="41813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-2022-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New Mexico State 4-H Photography Contest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825" y="840120"/>
            <a:ext cx="5252432" cy="5278047"/>
          </a:xfrm>
          <a:prstGeom prst="rect">
            <a:avLst/>
          </a:prstGeom>
          <a:solidFill>
            <a:srgbClr val="1E5C2E"/>
          </a:solidFill>
          <a:ln>
            <a:solidFill>
              <a:srgbClr val="1E5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0" y="530946"/>
            <a:ext cx="5347219" cy="53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:\Documents\Photo Contest\Photo Contest 22\Submitted pics by kids\Mia Rom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5" b="12263"/>
          <a:stretch/>
        </p:blipFill>
        <p:spPr bwMode="auto">
          <a:xfrm>
            <a:off x="1138922" y="575377"/>
            <a:ext cx="4010660" cy="4744720"/>
          </a:xfrm>
          <a:prstGeom prst="rect">
            <a:avLst/>
          </a:prstGeom>
          <a:noFill/>
          <a:ln w="76200">
            <a:solidFill>
              <a:srgbClr val="1E5C2E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azemler\AppData\Local\Microsoft\Windows\INetCache\Content.Word\Jordan Schumer - Ready to Round Up - Anim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73" y="575377"/>
            <a:ext cx="3249780" cy="474472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26627" y="5411686"/>
            <a:ext cx="381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“Peace Vibes”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Mia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R. Guadalupe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3324" y="5411687"/>
            <a:ext cx="3978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“Ready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to Round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Up”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Jordan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S. Dona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Ana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2002" y="-72189"/>
            <a:ext cx="34610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-Third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In Animals-</a:t>
            </a:r>
          </a:p>
          <a:p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0985094" y="5669437"/>
            <a:ext cx="1088015" cy="87437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244352" y="6007911"/>
            <a:ext cx="59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3rd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illinger Allen - Sulcata Tom's 85th Birthday- Animal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54" y="1199075"/>
            <a:ext cx="4571365" cy="304736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D:\Documents\Photo Contest\Photo Contest 22\Submitted pics by kids\Wesley Otero\Wesley Otero - Quacks - Anim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02" y="870462"/>
            <a:ext cx="3895090" cy="370459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12062" y="4748463"/>
            <a:ext cx="57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Sulcata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Tom's 85th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Birthday”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Rilinger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A.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Otero 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0202" y="4748463"/>
            <a:ext cx="3834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“Quacks”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Wesley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O. Dona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Ana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:\22 Photo Contest\Submitted pics by kids\Esperanza Lopez\Esperanza Lopez - Horse  - Animal.jpg -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96" y="580189"/>
            <a:ext cx="3313430" cy="492760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Elsie Mathews - Pouncing - Animal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05" y="1448234"/>
            <a:ext cx="4249420" cy="319151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66696" y="5507789"/>
            <a:ext cx="4063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“Horse”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Esperanza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L. Socorro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35245" y="4769125"/>
            <a:ext cx="4001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“Pouncing”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Elsie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M. Roosevelt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25817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ohn Turner - The Oldest and The Youngest - Ani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86" y="1344451"/>
            <a:ext cx="5317232" cy="3993273"/>
          </a:xfrm>
          <a:prstGeom prst="rect">
            <a:avLst/>
          </a:prstGeom>
          <a:noFill/>
          <a:ln w="76200">
            <a:solidFill>
              <a:srgbClr val="1E5C2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3155" y="5472661"/>
            <a:ext cx="559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“The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Oldest and The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Youngest”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John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T. Curry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ave 5"/>
          <p:cNvSpPr/>
          <p:nvPr/>
        </p:nvSpPr>
        <p:spPr>
          <a:xfrm>
            <a:off x="3623181" y="0"/>
            <a:ext cx="4812633" cy="1304058"/>
          </a:xfrm>
          <a:prstGeom prst="wave">
            <a:avLst>
              <a:gd name="adj1" fmla="val 12500"/>
              <a:gd name="adj2" fmla="val -2298"/>
            </a:avLst>
          </a:prstGeom>
          <a:solidFill>
            <a:srgbClr val="1E5C2E"/>
          </a:solidFill>
          <a:ln>
            <a:solidFill>
              <a:srgbClr val="1E5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23559" y="444388"/>
            <a:ext cx="5411875" cy="6467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</a:br>
            <a:r>
              <a:rPr lang="en-US" sz="7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-Buildings-</a:t>
            </a:r>
            <a:endParaRPr lang="en-US" sz="7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8" name="Picture 7" descr="Denny Turner - Rainbow Over Texico - Build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5" y="1864824"/>
            <a:ext cx="4736465" cy="300990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08696" y="5028850"/>
            <a:ext cx="4555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“Rainbows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Over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Texico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Denny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T. Curry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9" name="Picture 8" descr="MiKayla Klinger, Wranglers, Quay County, Christmas on the Riverwalk, Buildings, River walk San Antonio, Texas, mikaylaklinger@gmai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85" y="1882604"/>
            <a:ext cx="4724400" cy="299212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256422" y="5028850"/>
            <a:ext cx="5470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“Christmas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on the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Riverwalk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”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</a:b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MiKayla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K. Quay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9526" y="1255908"/>
            <a:ext cx="31041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-Third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In Buildings-</a:t>
            </a:r>
          </a:p>
          <a:p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10241939" y="5642170"/>
            <a:ext cx="1005599" cy="90141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464001" y="5908213"/>
            <a:ext cx="56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3rd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:\Documents\Photo Contest\Photo Contest 22\Submitted pics by kids\Olivia Gallegos\Olivia Gallegos - Magical - Build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07" y="574441"/>
            <a:ext cx="3613785" cy="481076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68956" y="5382937"/>
            <a:ext cx="3785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“Magical”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Olivia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G. Sandoval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D:\Documents\Photo Contest\Photo Contest 22\Submitted pics by kids\Wesley Otero\Wesley Otero - Windmill Shadow - Buildi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96" y="590592"/>
            <a:ext cx="3633470" cy="479234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186862" y="5382937"/>
            <a:ext cx="3785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“Windmill Shadow”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Wesley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O. Dona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Ana 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4436517" y="5565443"/>
            <a:ext cx="905504" cy="871452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68791" y="5873114"/>
            <a:ext cx="50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7207" y="-118643"/>
            <a:ext cx="3241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-First In 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Buildings-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63096" y="-118643"/>
            <a:ext cx="3709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-Second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In Buildings-</a:t>
            </a:r>
          </a:p>
          <a:p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10917695" y="5535476"/>
            <a:ext cx="1005599" cy="901419"/>
          </a:xfrm>
          <a:prstGeom prst="star5">
            <a:avLst/>
          </a:prstGeom>
          <a:solidFill>
            <a:srgbClr val="E82E20"/>
          </a:solidFill>
          <a:ln>
            <a:solidFill>
              <a:srgbClr val="E82E2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136050" y="5873114"/>
            <a:ext cx="60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2nd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ave 5"/>
          <p:cNvSpPr/>
          <p:nvPr/>
        </p:nvSpPr>
        <p:spPr>
          <a:xfrm>
            <a:off x="3623181" y="0"/>
            <a:ext cx="4812633" cy="1304058"/>
          </a:xfrm>
          <a:prstGeom prst="wave">
            <a:avLst>
              <a:gd name="adj1" fmla="val 12500"/>
              <a:gd name="adj2" fmla="val -2298"/>
            </a:avLst>
          </a:prstGeom>
          <a:solidFill>
            <a:srgbClr val="1E5C2E"/>
          </a:solidFill>
          <a:ln>
            <a:solidFill>
              <a:srgbClr val="1E5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23559" y="444388"/>
            <a:ext cx="5411875" cy="6467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</a:t>
            </a:r>
            <a:r>
              <a:rPr lang="en-US" sz="7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Landscape-</a:t>
            </a:r>
            <a:endParaRPr lang="en-US" sz="7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8" name="Picture 7" descr="Ashley Schneider. White Sands Club Senior. Dona Ana County. Purple at Night. Landscape. Las Cruc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24" y="1864824"/>
            <a:ext cx="4852670" cy="326707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76841" y="5304231"/>
            <a:ext cx="4973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“Purple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at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Night”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Ashley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S. Dona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Ana</a:t>
            </a:r>
          </a:p>
        </p:txBody>
      </p:sp>
      <p:pic>
        <p:nvPicPr>
          <p:cNvPr id="9" name="Picture 8" descr="Austin Schneider. White Sands Club Junior. Dona Ana County. Fuzzy Sunset. Landscape. Las Cruc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96" y="1864824"/>
            <a:ext cx="4867275" cy="324294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301796" y="5304231"/>
            <a:ext cx="4748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“Fuzzy Sunset”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Austin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S. Dona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va Gurule - Somewhere Over the Rainbow - Landsca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7" y="1539186"/>
            <a:ext cx="4892040" cy="318198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60211" y="4735824"/>
            <a:ext cx="60318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“Somewhere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Over The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Rainbow”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Ava G. Rio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Arriba</a:t>
            </a:r>
          </a:p>
          <a:p>
            <a:endParaRPr lang="en-US" dirty="0"/>
          </a:p>
        </p:txBody>
      </p:sp>
      <p:pic>
        <p:nvPicPr>
          <p:cNvPr id="6" name="Picture 5" descr="Cadence Burkhow - Beautiful Waterfall at Teton National Par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8928"/>
          <a:stretch>
            <a:fillRect/>
          </a:stretch>
        </p:blipFill>
        <p:spPr bwMode="auto">
          <a:xfrm>
            <a:off x="6394918" y="1539186"/>
            <a:ext cx="4856480" cy="320611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327911" y="4721171"/>
            <a:ext cx="58640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“Beautiful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Waterfall at Teton National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Park”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Cadence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B. San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Juan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9978" y="866273"/>
            <a:ext cx="3946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-Second In 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Landscape-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0796338" y="5453120"/>
            <a:ext cx="1005599" cy="901419"/>
          </a:xfrm>
          <a:prstGeom prst="star5">
            <a:avLst/>
          </a:prstGeom>
          <a:solidFill>
            <a:srgbClr val="E82E20"/>
          </a:solidFill>
          <a:ln>
            <a:solidFill>
              <a:srgbClr val="E82E2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04363" y="5736833"/>
            <a:ext cx="58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2nd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id:18251565abf686ea85b1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70" y="1572421"/>
            <a:ext cx="4866005" cy="308737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41770" y="4803156"/>
            <a:ext cx="4890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“Pretty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in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Pink”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ChristiAna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T. Bernalillo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Elsie Mathews - Peaceful Lake - Landscap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60" y="1581946"/>
            <a:ext cx="4885055" cy="307784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61960" y="4803156"/>
            <a:ext cx="4705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“Peaceful Lake”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Elsie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Roosevelt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avin Stielow -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5" y="1563531"/>
            <a:ext cx="4914900" cy="310515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97935" y="4812632"/>
            <a:ext cx="4922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“Wide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Open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Spaces”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Gavin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S. Curry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6" name="Picture 5" descr="C:\Users\azemler\AppData\Local\Microsoft\Windows\INetCache\Content.Word\Gavin Stielow - 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74" y="1554006"/>
            <a:ext cx="4933950" cy="311467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41927" y="4812632"/>
            <a:ext cx="4828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“Western Skies”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Gavin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S. Curry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0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ave 7"/>
          <p:cNvSpPr/>
          <p:nvPr/>
        </p:nvSpPr>
        <p:spPr>
          <a:xfrm>
            <a:off x="3623181" y="128557"/>
            <a:ext cx="4812633" cy="1304058"/>
          </a:xfrm>
          <a:prstGeom prst="wave">
            <a:avLst>
              <a:gd name="adj1" fmla="val 12500"/>
              <a:gd name="adj2" fmla="val -2298"/>
            </a:avLst>
          </a:prstGeom>
          <a:solidFill>
            <a:srgbClr val="1E5C2E"/>
          </a:solidFill>
          <a:ln>
            <a:solidFill>
              <a:srgbClr val="1E5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23559" y="601283"/>
            <a:ext cx="5411875" cy="6467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</a:br>
            <a:r>
              <a:rPr lang="en-US" sz="7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-Animals-</a:t>
            </a:r>
            <a:endParaRPr lang="en-US" sz="7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9" name="Picture 8" descr="Alicia Schneider. White Sands Club Senior. Dona Ana County. Touch. Animal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1" y="1963189"/>
            <a:ext cx="4761865" cy="3048000"/>
          </a:xfrm>
          <a:prstGeom prst="rect">
            <a:avLst/>
          </a:prstGeom>
          <a:noFill/>
          <a:ln w="76200" cmpd="sng">
            <a:solidFill>
              <a:srgbClr val="1E5C2E"/>
            </a:solidFill>
            <a:round/>
          </a:ln>
          <a:effectLst>
            <a:softEdge rad="0"/>
          </a:effectLst>
        </p:spPr>
      </p:pic>
      <p:sp>
        <p:nvSpPr>
          <p:cNvPr id="10" name="TextBox 9"/>
          <p:cNvSpPr txBox="1"/>
          <p:nvPr/>
        </p:nvSpPr>
        <p:spPr>
          <a:xfrm>
            <a:off x="471211" y="5243475"/>
            <a:ext cx="4562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“Touch” 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Alicia S. Dona Ana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11" name="Picture 10" descr="Alicia Schneider. White Sands Club Senior. Dona Ana County. Goose. Animal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61" y="1963189"/>
            <a:ext cx="4761865" cy="304800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925161" y="5243475"/>
            <a:ext cx="3818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“Goose”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Alicia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S. Dona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aneah Angel - Ol Dirt Road - Landsca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12" y="537286"/>
            <a:ext cx="3559175" cy="501904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Janeah Angel -South Padre Sunset - Landscap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79" y="567704"/>
            <a:ext cx="3528060" cy="501078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24031" y="5578489"/>
            <a:ext cx="3816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Ol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Dirt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Road”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Janeah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A. Socorro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0357" y="5597874"/>
            <a:ext cx="4315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“South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Padre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Sunset”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Janeah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A. Socorro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aneah Angel -Sunshiney Day- Landsca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13" y="474351"/>
            <a:ext cx="3550920" cy="498602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C:\Users\azemler\AppData\Local\Microsoft\Windows\INetCache\Content.Word\Logan Stielow - 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129" y="502926"/>
            <a:ext cx="3528060" cy="495744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00824" y="5528998"/>
            <a:ext cx="4828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Sunshiney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Day”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Janeah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A. Socorro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9129" y="5553493"/>
            <a:ext cx="4251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“Snowy Sunrise”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Logan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S. Curry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Marisol TangRasmussen - Pondorosa Cabin - Landsca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95" y="707706"/>
            <a:ext cx="3504565" cy="494474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D:\Documents\Photo Contest\Photo Contest 22\Submitted pics by kids\Wesley Otero\Wesley Otero - Beyond - Landscap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86" y="956625"/>
            <a:ext cx="3949065" cy="444690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58776" y="5652451"/>
            <a:ext cx="3789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“Ponderosa Cabin”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Marisol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R. Sandoval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9944" y="5403530"/>
            <a:ext cx="3949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“Beyond”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Wesley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O. Dona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Ana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8058" y="271597"/>
            <a:ext cx="35849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-Third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In Landscape-</a:t>
            </a:r>
          </a:p>
          <a:p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10483712" y="5584754"/>
            <a:ext cx="1005599" cy="90141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11302" y="5902991"/>
            <a:ext cx="68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3rd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yla Finney - Rain - Landsca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1507457"/>
            <a:ext cx="4924425" cy="310515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Logan Stielow -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33" y="1507457"/>
            <a:ext cx="4933950" cy="310515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38186" y="4612607"/>
            <a:ext cx="4924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“Rain”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Kyla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F. Luna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2033" y="4642736"/>
            <a:ext cx="4933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“Beauty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in the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sky”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Logan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S. Curry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iKayla Linger - Mesa Wind - Landsca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0" y="1824586"/>
            <a:ext cx="4924425" cy="309245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Payton Moore - I see a wish - Landscap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59" y="1846811"/>
            <a:ext cx="4876800" cy="307022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51510" y="5229726"/>
            <a:ext cx="4277164" cy="139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45459" y="504524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“I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See a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Wish”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Payton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M. Otero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509" y="5045241"/>
            <a:ext cx="4924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“Mesa Winds”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MiKayla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K. Quay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09326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risol TangRasmussen - New England Sunset - Landsca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8" y="1810614"/>
            <a:ext cx="4876800" cy="309054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Rillinger Allen - Rain on a Desert Rose - Landscap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31" y="1810615"/>
            <a:ext cx="4887501" cy="309054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9173" y="5015018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“New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England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Sunset”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Marisol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R. Sandoval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4931" y="5015018"/>
            <a:ext cx="4734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“Rain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on a Desert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Rose”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Rilinger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A. Otero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:\22 Photo Contest\Submitted pics by kids\Maddie Adams\Maddie Adams - Out to Pasture - Landscap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1" y="1631639"/>
            <a:ext cx="4989095" cy="3478343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D:\Documents\Photo Contest\Photo Contest 22\Submitted pics by kids\Miah Romo\Miah Romo - It's the little things - Landscap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732510"/>
            <a:ext cx="4438650" cy="327660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777789" y="5049787"/>
            <a:ext cx="4186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“It’s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the little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things”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Mia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R. Guadalupe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1474" y="5109982"/>
            <a:ext cx="4989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“Out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To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Pasture”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Maddie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A. Socorro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:\22 Photo Contest\Submitted pics by kids\Mindy Girranrd\Mindy Girrard - God's Fireworks - Landsca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t="1078" r="-1"/>
          <a:stretch/>
        </p:blipFill>
        <p:spPr bwMode="auto">
          <a:xfrm>
            <a:off x="1368458" y="385011"/>
            <a:ext cx="3487420" cy="4870232"/>
          </a:xfrm>
          <a:prstGeom prst="rect">
            <a:avLst/>
          </a:prstGeom>
          <a:noFill/>
          <a:ln w="76200">
            <a:solidFill>
              <a:srgbClr val="1E5C2E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E:\22 Photo Contest\Submitted pics by kids\Esperanza Lopez\Esperanza Lopez - Mierra Tank - Landscape 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959" y="343518"/>
            <a:ext cx="3457575" cy="491172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19201" y="5255243"/>
            <a:ext cx="3481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“God’s Fireworks”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Mindy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G. Lincoln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7119" y="5255243"/>
            <a:ext cx="4170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Mierra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Tank”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Esperanza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L. Socorro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:\22 Photo Contest\Submitted pics by kids\Aspasia Marquis\Asapasia Marquis - Safari - Landscap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4" y="1590989"/>
            <a:ext cx="4870834" cy="3093307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E:\22 Photo Contest\Submitted pics by kids\Aspasia Marquis\Aspasia Marquis - October Skies - Landscap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055" y="1590990"/>
            <a:ext cx="4743797" cy="3093306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3271" y="4684296"/>
            <a:ext cx="4485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“Safari”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Asapasia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M. Torrance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5601" y="4684296"/>
            <a:ext cx="4536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October Skies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Asapasia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M. Torrance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Payton Moore - Church lights - Landsca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0" y="1411265"/>
            <a:ext cx="4565816" cy="3433451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97460" y="4844716"/>
            <a:ext cx="3221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“Church Lights”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Payton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M. Otero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6" name="Picture 5" descr="C:\Users\azemler\AppData\Local\Microsoft\Windows\INetCache\Content.Word\Nadaya Neparko - 4 Hours of Winter - Landscap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65" y="1405246"/>
            <a:ext cx="4565815" cy="343947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11298" y="4844716"/>
            <a:ext cx="441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“4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Hours of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Winter”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Nadya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N. Dona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Ana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4272536" y="5027222"/>
            <a:ext cx="985264" cy="916378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7116" y="5352093"/>
            <a:ext cx="49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2830" y="598310"/>
            <a:ext cx="34750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-First In 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Landscape-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:\Users\azemler\AppData\Local\Microsoft\Windows\INetCache\Content.Word\Alicia Schneider. White Sands Club Senior. Dona Ana County. Frosty. Animals. Las Cruc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" y="1375874"/>
            <a:ext cx="4761865" cy="303593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7842" y="4411809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“Frosty”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Alicia S. Dona Ana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7" name="Picture 6" descr="Ashley Schneider. White Sands Club Senior. Dona Ana County. Look Away. Animals. Las Cruc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64" y="1375875"/>
            <a:ext cx="4714240" cy="303593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18964" y="4411810"/>
            <a:ext cx="4827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“Look Away”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Ashley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S. Dona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3004" y="6104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8" y="1171363"/>
            <a:ext cx="4967399" cy="3592430"/>
          </a:xfrm>
          <a:ln w="76200">
            <a:solidFill>
              <a:srgbClr val="1E5C2E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7178" y="4763792"/>
            <a:ext cx="5149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“The Cloud of Stories”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Asapasia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M. Torrance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7" name="Picture 6" descr="Payton Moore - Gold Raindrops - Landscap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77" y="1171363"/>
            <a:ext cx="4967399" cy="3592429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96876" y="4763792"/>
            <a:ext cx="4508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“Gold Raindrops”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Payton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M. Otero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ave 5"/>
          <p:cNvSpPr/>
          <p:nvPr/>
        </p:nvSpPr>
        <p:spPr>
          <a:xfrm>
            <a:off x="3623181" y="0"/>
            <a:ext cx="4812633" cy="1304058"/>
          </a:xfrm>
          <a:prstGeom prst="wave">
            <a:avLst>
              <a:gd name="adj1" fmla="val 12500"/>
              <a:gd name="adj2" fmla="val -2298"/>
            </a:avLst>
          </a:prstGeom>
          <a:solidFill>
            <a:srgbClr val="1E5C2E"/>
          </a:solidFill>
          <a:ln>
            <a:solidFill>
              <a:srgbClr val="1E5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23559" y="460430"/>
            <a:ext cx="5411875" cy="6467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</a:t>
            </a:r>
            <a:r>
              <a:rPr lang="en-US" sz="7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People-</a:t>
            </a:r>
            <a:endParaRPr lang="en-US" sz="7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8" name="Picture 7" descr="Breanne Lucero - Orange Starburst  - Peop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34" y="1923010"/>
            <a:ext cx="4654717" cy="3194421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9" name="Picture 8" descr="Ella Hobbs, Barn Buddies, Chaves County, “Just Ranchin’”, People, Hope, NM, 575-626-7458, audhobbs1@gmai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89" y="1929043"/>
            <a:ext cx="4654546" cy="3188388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3713" y="5117431"/>
            <a:ext cx="4291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“Orange Starburst”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Breanne L.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Socorro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4968" y="5117431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“Just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Ranchin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Ella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H. Chaves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1687" y="1304058"/>
            <a:ext cx="28996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-First In 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People-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591031" y="5318724"/>
            <a:ext cx="937819" cy="841443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69846" y="5635938"/>
            <a:ext cx="48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1st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estiny N - Hard Workers - Peop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38" y="1790885"/>
            <a:ext cx="4527423" cy="313692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Elsie Mathews - Love in the air - Peop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02" y="1802351"/>
            <a:ext cx="4554326" cy="313692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11108" y="4939271"/>
            <a:ext cx="4126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“Hard Workers”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Destiny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N. Socorro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82643" y="4927805"/>
            <a:ext cx="438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“Love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in the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Air”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Elsie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M. Roosevelt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id:182515b1e7ecc69a231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24" y="1799361"/>
            <a:ext cx="4697296" cy="314290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Kyla Finney - Father, daughter time well spent - peopl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47" y="1799361"/>
            <a:ext cx="4697296" cy="314290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00146" y="4942261"/>
            <a:ext cx="52941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“Man’s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Best Friend (Caiden and Chloe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)”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ChristiAna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T. Bernalillo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4347" y="4884468"/>
            <a:ext cx="54703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“Father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Daughter time well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spent”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Kyla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F. Luna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01645" y="1120281"/>
            <a:ext cx="30680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-Third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In People-</a:t>
            </a:r>
          </a:p>
          <a:p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5088734" y="5621341"/>
            <a:ext cx="1005599" cy="90141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05094" y="5906341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3rd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ohn Turner - Off into the Sunset - Peop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8" y="1396632"/>
            <a:ext cx="4771314" cy="3166464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Kim B - Jet Blue Sky - Peop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15" y="1396632"/>
            <a:ext cx="4574333" cy="3166464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31128" y="4598778"/>
            <a:ext cx="4491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“Off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Into the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Sunset”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John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T. Curry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0111" y="4598778"/>
            <a:ext cx="4074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“Jet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Blue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Sky”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Kim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B. Socorro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:\Documents\Photo Contest\Photo Contest 22\Submitted pics by kids\Plummer B\Plummer B - Horses In the Heart - Peop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7" y="1512731"/>
            <a:ext cx="4789523" cy="3130921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Rillinger Allen - Oh Brother - Peop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43" y="1512730"/>
            <a:ext cx="4789523" cy="3130921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64790" y="4643653"/>
            <a:ext cx="4789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“Horses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in the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Heart”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Plummer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B. Socorro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6215" y="4643651"/>
            <a:ext cx="3882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“Oh Brother”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Rilinger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A. Otero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aith Meador - Puppy Love - Peop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4" y="677394"/>
            <a:ext cx="3910330" cy="471424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E:\22 Photo Contest\Submitted pics by kids\Maddie Adams\Maddie Adams - What's Up Doc - Oth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44" y="693904"/>
            <a:ext cx="3910329" cy="469773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32414" y="5391634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“Puppy Love”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Faith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M. San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Juan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69045" y="5355539"/>
            <a:ext cx="3910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“What’s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Up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Doc”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Maddie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A. Socorro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2526" y="0"/>
            <a:ext cx="3250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-Second In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People-</a:t>
            </a:r>
          </a:p>
          <a:p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4512632" y="5511353"/>
            <a:ext cx="1005599" cy="901419"/>
          </a:xfrm>
          <a:prstGeom prst="star5">
            <a:avLst/>
          </a:prstGeom>
          <a:solidFill>
            <a:srgbClr val="E82E20"/>
          </a:solidFill>
          <a:ln>
            <a:solidFill>
              <a:srgbClr val="E82E2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3438" y="5816074"/>
            <a:ext cx="58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2nd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-Point Star 9"/>
          <p:cNvSpPr/>
          <p:nvPr/>
        </p:nvSpPr>
        <p:spPr>
          <a:xfrm>
            <a:off x="5185612" y="5665709"/>
            <a:ext cx="763472" cy="697006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ave 5"/>
          <p:cNvSpPr/>
          <p:nvPr/>
        </p:nvSpPr>
        <p:spPr>
          <a:xfrm>
            <a:off x="3623181" y="0"/>
            <a:ext cx="4812633" cy="1304058"/>
          </a:xfrm>
          <a:prstGeom prst="wave">
            <a:avLst>
              <a:gd name="adj1" fmla="val 12500"/>
              <a:gd name="adj2" fmla="val -2298"/>
            </a:avLst>
          </a:prstGeom>
          <a:solidFill>
            <a:srgbClr val="1E5C2E"/>
          </a:solidFill>
          <a:ln>
            <a:solidFill>
              <a:srgbClr val="1E5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23559" y="524598"/>
            <a:ext cx="5411875" cy="6467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</a:br>
            <a:r>
              <a:rPr lang="en-US" sz="7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4-H</a:t>
            </a:r>
            <a:endParaRPr lang="en-US" sz="7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8" name="Picture 7" descr="Breanne Lucero - Shooting Sports - 4-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40" y="1828656"/>
            <a:ext cx="5964154" cy="3660959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82192" y="5414048"/>
            <a:ext cx="4003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“Shooting Sports”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Breanne L.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Socorro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5751095" y="5703493"/>
            <a:ext cx="902368" cy="835316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9084" y="5968313"/>
            <a:ext cx="51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35814" y="3197470"/>
            <a:ext cx="262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-First In 4-H-</a:t>
            </a:r>
            <a:endParaRPr lang="en-US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ordan Schumer - The Joy of 4-H - 4-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35" y="646847"/>
            <a:ext cx="3690620" cy="473011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C:\Users\azemler\AppData\Local\Microsoft\Windows\INetCache\Content.Word\Denny Turner - Hard Work Pays Off - 4-H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346" y="540166"/>
            <a:ext cx="3326130" cy="494347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256346" y="5483641"/>
            <a:ext cx="4090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“Hard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Work Pays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Off”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Denny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T. Curry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5835" y="5376962"/>
            <a:ext cx="3882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“The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Joy of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4-H”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Jordan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S. Dona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Ana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3450" y="0"/>
            <a:ext cx="28153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-Second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In 4-H-</a:t>
            </a:r>
          </a:p>
          <a:p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5206455" y="5526417"/>
            <a:ext cx="1005599" cy="901419"/>
          </a:xfrm>
          <a:prstGeom prst="star5">
            <a:avLst/>
          </a:prstGeom>
          <a:solidFill>
            <a:srgbClr val="E82E20"/>
          </a:solidFill>
          <a:ln>
            <a:solidFill>
              <a:srgbClr val="E82E2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39950" y="5792460"/>
            <a:ext cx="58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2nd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5450" y="-64751"/>
            <a:ext cx="24651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-Third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In 4-H-</a:t>
            </a:r>
          </a:p>
          <a:p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11059610" y="5526417"/>
            <a:ext cx="1005599" cy="90141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312551" y="5809762"/>
            <a:ext cx="6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3rd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ave 5"/>
          <p:cNvSpPr/>
          <p:nvPr/>
        </p:nvSpPr>
        <p:spPr>
          <a:xfrm>
            <a:off x="3623181" y="0"/>
            <a:ext cx="4812633" cy="1304058"/>
          </a:xfrm>
          <a:prstGeom prst="wave">
            <a:avLst>
              <a:gd name="adj1" fmla="val 12500"/>
              <a:gd name="adj2" fmla="val -2298"/>
            </a:avLst>
          </a:prstGeom>
          <a:solidFill>
            <a:srgbClr val="1E5C2E"/>
          </a:solidFill>
          <a:ln>
            <a:solidFill>
              <a:srgbClr val="1E5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23559" y="460430"/>
            <a:ext cx="5411875" cy="6467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</a:t>
            </a:r>
            <a:r>
              <a:rPr lang="en-US" sz="7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Other-</a:t>
            </a:r>
            <a:endParaRPr lang="en-US" sz="7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8" name="Picture 7" descr="Denny Turner - Life on the Farm - Oth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7" y="1852730"/>
            <a:ext cx="5118100" cy="3374326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9" name="Picture 8" descr="Nadya Neparko - Water in the Desert- Oth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36" y="1823316"/>
            <a:ext cx="5118100" cy="3433154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6427" y="5220103"/>
            <a:ext cx="4604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“Life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On The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Farm”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Denny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T. Curry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33136" y="5220103"/>
            <a:ext cx="4042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“Water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in the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Desert”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Nadya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N. Dona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Ana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01313" y="1224319"/>
            <a:ext cx="23817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-First In 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Other-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10547129" y="5541108"/>
            <a:ext cx="1027238" cy="871723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841506" y="5830372"/>
            <a:ext cx="5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1st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7422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shley Schneider. White Sands Club Senior. Dona Ana County. Baby Chicks. Animals. Las Cruc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1490376"/>
            <a:ext cx="4676775" cy="299085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4812" y="4509801"/>
            <a:ext cx="4536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“Baby Chicks”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Ashley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S. Dona Ana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8" name="Picture 7" descr="Austin Schneider. White Sands Club Senior. Dona Ana County. Baby Jasmine. Animals. Las Cruc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65" y="1490376"/>
            <a:ext cx="4708525" cy="301942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909764" y="4509801"/>
            <a:ext cx="4708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“Baby Jasmine”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Austin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S. Dona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:\22 Photo Contest\Submitted pics by kids\Maddie Adams\Maddie Adams - Official NM Scenic Lizard - Othe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" b="-1"/>
          <a:stretch/>
        </p:blipFill>
        <p:spPr bwMode="auto">
          <a:xfrm>
            <a:off x="3125877" y="553747"/>
            <a:ext cx="5807242" cy="4225795"/>
          </a:xfrm>
          <a:prstGeom prst="rect">
            <a:avLst/>
          </a:prstGeom>
          <a:noFill/>
          <a:ln w="76200">
            <a:solidFill>
              <a:srgbClr val="1E5C2E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5877" y="4779542"/>
            <a:ext cx="5580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“Official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New Mexico Scenic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Lizard”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Maddie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A. Socorro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risol TangRasmussen - Dragon - Oth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26" y="727153"/>
            <a:ext cx="3849370" cy="502856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Jordan Schumer - The View is Plane Beautiful - Oth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82" y="732869"/>
            <a:ext cx="3843020" cy="501713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251031" y="5750004"/>
            <a:ext cx="457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“The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View is Plane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Beautiful”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Jordan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S. Dona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Ana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5111" y="5657671"/>
            <a:ext cx="3849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“Dragon”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</a:b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Marisol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R. Sandoval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034" y="84221"/>
            <a:ext cx="30921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-Second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In Other-</a:t>
            </a:r>
          </a:p>
          <a:p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1186401" y="5956581"/>
            <a:ext cx="1005599" cy="901419"/>
          </a:xfrm>
          <a:prstGeom prst="star5">
            <a:avLst/>
          </a:prstGeom>
          <a:solidFill>
            <a:srgbClr val="E82E20"/>
          </a:solidFill>
          <a:ln>
            <a:solidFill>
              <a:srgbClr val="E82E2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399697" y="6257835"/>
            <a:ext cx="62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2nd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azemler\AppData\Local\Microsoft\Windows\INetCache\Content.Word\MiKayla Klinger - Kile Oak - Oth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05" y="538646"/>
            <a:ext cx="3793490" cy="505079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E:\22 Photo Contest\Submitted pics by kids\Esperanza Lopez\Esperanza Lopez - Tractor - Other.jpg -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95" y="532931"/>
            <a:ext cx="3550285" cy="505650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23707" y="5547462"/>
            <a:ext cx="3793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Kile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Oak”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MiKayla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K. Quay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8304" y="5547462"/>
            <a:ext cx="4149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“Tractor”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Esperanza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L. Socorro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98119" y="-116378"/>
            <a:ext cx="2779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-Third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In Other-</a:t>
            </a:r>
          </a:p>
          <a:p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4587951" y="5717904"/>
            <a:ext cx="1005599" cy="90141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37075" y="5983947"/>
            <a:ext cx="62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3rd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Wave 3"/>
          <p:cNvSpPr/>
          <p:nvPr/>
        </p:nvSpPr>
        <p:spPr>
          <a:xfrm>
            <a:off x="3221590" y="-67589"/>
            <a:ext cx="5615816" cy="1335505"/>
          </a:xfrm>
          <a:prstGeom prst="wave">
            <a:avLst>
              <a:gd name="adj1" fmla="val 12500"/>
              <a:gd name="adj2" fmla="val -2298"/>
            </a:avLst>
          </a:prstGeom>
          <a:solidFill>
            <a:srgbClr val="1E5C2E"/>
          </a:solidFill>
          <a:ln>
            <a:solidFill>
              <a:srgbClr val="1E5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91637" y="67587"/>
            <a:ext cx="5245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-Overall </a:t>
            </a:r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Winner-</a:t>
            </a:r>
          </a:p>
          <a:p>
            <a:endParaRPr lang="en-US" dirty="0"/>
          </a:p>
        </p:txBody>
      </p:sp>
      <p:pic>
        <p:nvPicPr>
          <p:cNvPr id="6" name="Picture 5" descr="Nadya Neparko - Hangin' Out - Animal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90" y="1601380"/>
            <a:ext cx="3447415" cy="492315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6509" y="2954961"/>
            <a:ext cx="29597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Hangin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’ Out”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Nadya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N. Dona Ana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49914" y="3709015"/>
            <a:ext cx="3501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Congratulations!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ustin Schneider. White Sands Club Junior. Dona Ana County. Frosty the Turkey. Animals. Las Cruc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8" y="1616425"/>
            <a:ext cx="4684395" cy="300228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7253" y="4618705"/>
            <a:ext cx="4684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“Frosty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the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Turkey”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Austin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S. Dona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Ana</a:t>
            </a:r>
          </a:p>
        </p:txBody>
      </p:sp>
      <p:pic>
        <p:nvPicPr>
          <p:cNvPr id="7" name="Picture 6" descr="Breanne Lucero - Dogie Sue - Animal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92" y="1616425"/>
            <a:ext cx="4654550" cy="302768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791492" y="4618705"/>
            <a:ext cx="4283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Dogie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Sue”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Breanne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L. Socorro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0498395" y="4852662"/>
            <a:ext cx="1088015" cy="874370"/>
          </a:xfrm>
          <a:prstGeom prst="star5">
            <a:avLst/>
          </a:prstGeom>
          <a:solidFill>
            <a:srgbClr val="E82E20"/>
          </a:solidFill>
          <a:ln>
            <a:solidFill>
              <a:srgbClr val="E82E2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68225" y="5105181"/>
            <a:ext cx="54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2nd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0680" y="933019"/>
            <a:ext cx="3556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-Second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In Animals-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id:182515b46c5cc69a232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3" y="1504772"/>
            <a:ext cx="4618990" cy="301561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42253" y="4612521"/>
            <a:ext cx="4618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“Complete Relaxation”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ChristiAna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T. Bernalillo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9" name="Picture 8" descr="Ella Hobbs, Barn Buddies, Chaves County, “Rojo’s”, Animals, Hope, NM, 575-626-7458, audhobbs1@gmail.co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90" y="1498344"/>
            <a:ext cx="4594860" cy="300799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061490" y="4556789"/>
            <a:ext cx="4783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Rojo’s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Ella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H. Chaves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avin Stielow -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38" y="435927"/>
            <a:ext cx="3438525" cy="494347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47097" y="5379402"/>
            <a:ext cx="3753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Cowboyin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Gavin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S. Curry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9" name="Picture 8" descr="C:\Users\azemler\AppData\Local\Microsoft\Windows\INetCache\Content.Word\Kyla Finney - Cosmo - Animal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569" y="435927"/>
            <a:ext cx="3432175" cy="494474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026106" y="5380672"/>
            <a:ext cx="3625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“Cosmo”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Kyla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F. Luna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33004" y="-125377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an Stielow -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00" y="464720"/>
            <a:ext cx="3428365" cy="4933950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pic>
        <p:nvPicPr>
          <p:cNvPr id="6" name="Picture 5" descr="Nadya Neparko - Hangin' Out - Animal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92" y="470117"/>
            <a:ext cx="3447415" cy="492315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65899" y="5371673"/>
            <a:ext cx="3428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“Tank”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Logan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S. Curry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1118" y="5407767"/>
            <a:ext cx="36487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Hangin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’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Out”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Nadya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N. Dona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Ana</a:t>
            </a:r>
          </a:p>
          <a:p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10313912" y="5558763"/>
            <a:ext cx="947646" cy="757815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71985" y="5813336"/>
            <a:ext cx="67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5239" y="-177864"/>
            <a:ext cx="30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-First In Animals-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004" y="-116378"/>
            <a:ext cx="12325004" cy="6974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ohn Turner - Horse Love - Anim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5" y="1866810"/>
            <a:ext cx="4559935" cy="3007995"/>
          </a:xfrm>
          <a:prstGeom prst="rect">
            <a:avLst/>
          </a:prstGeom>
          <a:noFill/>
          <a:ln w="76200">
            <a:solidFill>
              <a:srgbClr val="1E5C2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4055" y="4874805"/>
            <a:ext cx="4411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“Horse Love”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John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T. Curry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E:\22 Photo Contest\Submitted pics by kids\Mindy Girranrd\Mindy Girrard - Day Dreamers - Animal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9"/>
          <a:stretch/>
        </p:blipFill>
        <p:spPr bwMode="auto">
          <a:xfrm>
            <a:off x="6717130" y="1866811"/>
            <a:ext cx="4629150" cy="3007995"/>
          </a:xfrm>
          <a:prstGeom prst="rect">
            <a:avLst/>
          </a:prstGeom>
          <a:noFill/>
          <a:ln w="76200">
            <a:solidFill>
              <a:srgbClr val="1E5C2E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17130" y="4865060"/>
            <a:ext cx="4629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“Day Dreamer”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Mindy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G. Lincoln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20337</TotalTime>
  <Words>840</Words>
  <Application>Microsoft Office PowerPoint</Application>
  <PresentationFormat>Widescreen</PresentationFormat>
  <Paragraphs>203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Bahnschrift SemiCondensed</vt:lpstr>
      <vt:lpstr>Calibri</vt:lpstr>
      <vt:lpstr>Calibri Light</vt:lpstr>
      <vt:lpstr>Office Theme</vt:lpstr>
      <vt:lpstr>-2022-  New Mexico State 4-H Photography Contest </vt:lpstr>
      <vt:lpstr> -Animals-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-Buildings-</vt:lpstr>
      <vt:lpstr>PowerPoint Presentation</vt:lpstr>
      <vt:lpstr> -Landscape-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-People-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4-H</vt:lpstr>
      <vt:lpstr>PowerPoint Presentation</vt:lpstr>
      <vt:lpstr> -Other-</vt:lpstr>
      <vt:lpstr>PowerPoint Presentation</vt:lpstr>
      <vt:lpstr>PowerPoint Presentation</vt:lpstr>
      <vt:lpstr>PowerPoint Presentation</vt:lpstr>
      <vt:lpstr>PowerPoint Presentation</vt:lpstr>
    </vt:vector>
  </TitlesOfParts>
  <Company>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 Perez</dc:creator>
  <cp:lastModifiedBy>Amy Zemler</cp:lastModifiedBy>
  <cp:revision>71</cp:revision>
  <dcterms:created xsi:type="dcterms:W3CDTF">2022-10-06T19:23:04Z</dcterms:created>
  <dcterms:modified xsi:type="dcterms:W3CDTF">2022-10-31T16:04:37Z</dcterms:modified>
</cp:coreProperties>
</file>