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8" r:id="rId3"/>
    <p:sldId id="264" r:id="rId4"/>
    <p:sldId id="267" r:id="rId5"/>
    <p:sldId id="266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/>
    <p:restoredTop sz="94801"/>
  </p:normalViewPr>
  <p:slideViewPr>
    <p:cSldViewPr snapToGrid="0" snapToObjects="1">
      <p:cViewPr varScale="1">
        <p:scale>
          <a:sx n="93" d="100"/>
          <a:sy n="93" d="100"/>
        </p:scale>
        <p:origin x="20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F7F56-D9F0-43F0-A5E1-6725CB73CE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5BA3D0-5858-469A-B0CF-6D4C96F42B70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Senior 4H Event</a:t>
          </a:r>
        </a:p>
      </dgm:t>
    </dgm:pt>
    <dgm:pt modelId="{AB4025F9-5C8C-453B-9486-63813AA38916}" type="parTrans" cxnId="{86E6BA2F-CF6D-4FD7-96AF-64A6627545D8}">
      <dgm:prSet/>
      <dgm:spPr/>
      <dgm:t>
        <a:bodyPr/>
        <a:lstStyle/>
        <a:p>
          <a:endParaRPr lang="en-US"/>
        </a:p>
      </dgm:t>
    </dgm:pt>
    <dgm:pt modelId="{7B653578-706F-438A-A7CF-08B89CAC0BA9}" type="sibTrans" cxnId="{86E6BA2F-CF6D-4FD7-96AF-64A6627545D8}">
      <dgm:prSet/>
      <dgm:spPr/>
      <dgm:t>
        <a:bodyPr/>
        <a:lstStyle/>
        <a:p>
          <a:endParaRPr lang="en-US"/>
        </a:p>
      </dgm:t>
    </dgm:pt>
    <dgm:pt modelId="{90B95BFB-8BA1-41E8-89DE-0F47D66E67AF}">
      <dgm:prSet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Participate in Competitions</a:t>
          </a:r>
        </a:p>
      </dgm:t>
    </dgm:pt>
    <dgm:pt modelId="{E84B71B7-2D06-42BF-A551-FC061CB438AF}" type="parTrans" cxnId="{2E0DB75B-0B3C-4F61-929A-9B6369CD33A0}">
      <dgm:prSet/>
      <dgm:spPr/>
      <dgm:t>
        <a:bodyPr/>
        <a:lstStyle/>
        <a:p>
          <a:endParaRPr lang="en-US"/>
        </a:p>
      </dgm:t>
    </dgm:pt>
    <dgm:pt modelId="{E741CBD0-26D7-48F2-A717-ED0659F23BAF}" type="sibTrans" cxnId="{2E0DB75B-0B3C-4F61-929A-9B6369CD33A0}">
      <dgm:prSet/>
      <dgm:spPr/>
      <dgm:t>
        <a:bodyPr/>
        <a:lstStyle/>
        <a:p>
          <a:endParaRPr lang="en-US"/>
        </a:p>
      </dgm:t>
    </dgm:pt>
    <dgm:pt modelId="{0D39B6D6-5D21-469C-81A8-E96737FFDBB0}">
      <dgm:prSet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Engage in Leadership Development </a:t>
          </a:r>
        </a:p>
      </dgm:t>
    </dgm:pt>
    <dgm:pt modelId="{49A8DCEA-31FB-4940-BB35-A3C8745E023E}" type="parTrans" cxnId="{A5C29059-BB26-48CA-928B-C33011260DFD}">
      <dgm:prSet/>
      <dgm:spPr/>
      <dgm:t>
        <a:bodyPr/>
        <a:lstStyle/>
        <a:p>
          <a:endParaRPr lang="en-US"/>
        </a:p>
      </dgm:t>
    </dgm:pt>
    <dgm:pt modelId="{EDE2A979-B685-461C-B507-5E6710CFEED0}" type="sibTrans" cxnId="{A5C29059-BB26-48CA-928B-C33011260DFD}">
      <dgm:prSet/>
      <dgm:spPr/>
      <dgm:t>
        <a:bodyPr/>
        <a:lstStyle/>
        <a:p>
          <a:endParaRPr lang="en-US"/>
        </a:p>
      </dgm:t>
    </dgm:pt>
    <dgm:pt modelId="{AE6675D3-4083-4705-BA0B-28D9AF60DB04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On the NMSU Campus</a:t>
          </a:r>
        </a:p>
      </dgm:t>
    </dgm:pt>
    <dgm:pt modelId="{B77F352F-DC6F-470C-8583-D714A4439B04}" type="parTrans" cxnId="{5C32CC7D-31BE-4650-AF81-B07029CD6CAD}">
      <dgm:prSet/>
      <dgm:spPr/>
      <dgm:t>
        <a:bodyPr/>
        <a:lstStyle/>
        <a:p>
          <a:endParaRPr lang="en-US"/>
        </a:p>
      </dgm:t>
    </dgm:pt>
    <dgm:pt modelId="{5E203777-C0E6-46FB-8C06-9C786F10BDDD}" type="sibTrans" cxnId="{5C32CC7D-31BE-4650-AF81-B07029CD6CAD}">
      <dgm:prSet/>
      <dgm:spPr/>
      <dgm:t>
        <a:bodyPr/>
        <a:lstStyle/>
        <a:p>
          <a:endParaRPr lang="en-US"/>
        </a:p>
      </dgm:t>
    </dgm:pt>
    <dgm:pt modelId="{4E12064D-6C59-451C-88C3-34B7DE0616B7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Stay in the dorms</a:t>
          </a:r>
        </a:p>
      </dgm:t>
    </dgm:pt>
    <dgm:pt modelId="{AF5BD3D3-3977-4E30-9D00-73D80E715020}" type="parTrans" cxnId="{65ACE4BB-E5BF-4D93-B28E-CC57C587A468}">
      <dgm:prSet/>
      <dgm:spPr/>
      <dgm:t>
        <a:bodyPr/>
        <a:lstStyle/>
        <a:p>
          <a:endParaRPr lang="en-US"/>
        </a:p>
      </dgm:t>
    </dgm:pt>
    <dgm:pt modelId="{344703A0-EF26-4224-BBDD-40CC12BBD6E9}" type="sibTrans" cxnId="{65ACE4BB-E5BF-4D93-B28E-CC57C587A468}">
      <dgm:prSet/>
      <dgm:spPr/>
      <dgm:t>
        <a:bodyPr/>
        <a:lstStyle/>
        <a:p>
          <a:endParaRPr lang="en-US"/>
        </a:p>
      </dgm:t>
    </dgm:pt>
    <dgm:pt modelId="{C95C7A21-E892-48EF-A0A7-C498431AC7E0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Eat in Cafeteria </a:t>
          </a:r>
        </a:p>
      </dgm:t>
    </dgm:pt>
    <dgm:pt modelId="{01126B14-CACD-4444-A280-ECC7ACF8C2D1}" type="parTrans" cxnId="{E4D74203-28C1-40EC-983A-6CBA96A57654}">
      <dgm:prSet/>
      <dgm:spPr/>
      <dgm:t>
        <a:bodyPr/>
        <a:lstStyle/>
        <a:p>
          <a:endParaRPr lang="en-US"/>
        </a:p>
      </dgm:t>
    </dgm:pt>
    <dgm:pt modelId="{D8739D2D-7006-411E-82BE-D619539AFDFA}" type="sibTrans" cxnId="{E4D74203-28C1-40EC-983A-6CBA96A57654}">
      <dgm:prSet/>
      <dgm:spPr/>
      <dgm:t>
        <a:bodyPr/>
        <a:lstStyle/>
        <a:p>
          <a:endParaRPr lang="en-US"/>
        </a:p>
      </dgm:t>
    </dgm:pt>
    <dgm:pt modelId="{2BEAB153-BBCE-47AF-B354-AD74C98CDA10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In Las Cruces, NM</a:t>
          </a:r>
        </a:p>
      </dgm:t>
    </dgm:pt>
    <dgm:pt modelId="{DE3283FB-C2AE-45D4-A525-D563C7C2799A}" type="parTrans" cxnId="{F7C4CD51-4482-42D5-96F7-917A734F27AF}">
      <dgm:prSet/>
      <dgm:spPr/>
      <dgm:t>
        <a:bodyPr/>
        <a:lstStyle/>
        <a:p>
          <a:endParaRPr lang="en-US"/>
        </a:p>
      </dgm:t>
    </dgm:pt>
    <dgm:pt modelId="{C6884CD5-2E8D-4F11-A98B-CE94DEBDC7EE}" type="sibTrans" cxnId="{F7C4CD51-4482-42D5-96F7-917A734F27AF}">
      <dgm:prSet/>
      <dgm:spPr/>
      <dgm:t>
        <a:bodyPr/>
        <a:lstStyle/>
        <a:p>
          <a:endParaRPr lang="en-US"/>
        </a:p>
      </dgm:t>
    </dgm:pt>
    <dgm:pt modelId="{E5DC6CDE-CA64-4255-8DDD-8453D4224818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800" dirty="0">
              <a:ln>
                <a:solidFill>
                  <a:schemeClr val="tx1"/>
                </a:solidFill>
              </a:ln>
              <a:latin typeface="AntiqueOliNorDReg" panose="00000A00000000000000" pitchFamily="50" charset="0"/>
            </a:rPr>
            <a:t>Fun!</a:t>
          </a:r>
        </a:p>
      </dgm:t>
    </dgm:pt>
    <dgm:pt modelId="{9977CB48-925A-47E3-932D-A9E2A451A15B}" type="sibTrans" cxnId="{5A583B73-45E1-4B01-893E-87C14584220B}">
      <dgm:prSet/>
      <dgm:spPr/>
      <dgm:t>
        <a:bodyPr/>
        <a:lstStyle/>
        <a:p>
          <a:endParaRPr lang="en-US"/>
        </a:p>
      </dgm:t>
    </dgm:pt>
    <dgm:pt modelId="{6C47ED2E-4CB1-4CF6-83CC-80214125E530}" type="parTrans" cxnId="{5A583B73-45E1-4B01-893E-87C14584220B}">
      <dgm:prSet/>
      <dgm:spPr/>
      <dgm:t>
        <a:bodyPr/>
        <a:lstStyle/>
        <a:p>
          <a:endParaRPr lang="en-US"/>
        </a:p>
      </dgm:t>
    </dgm:pt>
    <dgm:pt modelId="{FD31AD6D-02CC-4F20-A15A-3B1EECFD1B17}">
      <dgm:prSet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Second week in July</a:t>
          </a:r>
        </a:p>
      </dgm:t>
    </dgm:pt>
    <dgm:pt modelId="{29E2F9A7-318A-4D28-922C-95AC7DED2227}" type="parTrans" cxnId="{430671D7-B5E0-49D7-9ABD-B30B8FB61A55}">
      <dgm:prSet/>
      <dgm:spPr/>
      <dgm:t>
        <a:bodyPr/>
        <a:lstStyle/>
        <a:p>
          <a:endParaRPr lang="en-US"/>
        </a:p>
      </dgm:t>
    </dgm:pt>
    <dgm:pt modelId="{D6F252B4-F5F5-4CF6-8134-8C9D145DEF23}" type="sibTrans" cxnId="{430671D7-B5E0-49D7-9ABD-B30B8FB61A55}">
      <dgm:prSet/>
      <dgm:spPr/>
      <dgm:t>
        <a:bodyPr/>
        <a:lstStyle/>
        <a:p>
          <a:endParaRPr lang="en-US"/>
        </a:p>
      </dgm:t>
    </dgm:pt>
    <dgm:pt modelId="{8B778B20-13FB-46F0-8852-83B5E118B791}" type="pres">
      <dgm:prSet presAssocID="{BEDF7F56-D9F0-43F0-A5E1-6725CB73CEA7}" presName="diagram" presStyleCnt="0">
        <dgm:presLayoutVars>
          <dgm:dir/>
          <dgm:resizeHandles val="exact"/>
        </dgm:presLayoutVars>
      </dgm:prSet>
      <dgm:spPr/>
    </dgm:pt>
    <dgm:pt modelId="{9DA4A47D-C097-4CFB-B4AC-F3E4A7EEC76E}" type="pres">
      <dgm:prSet presAssocID="{295BA3D0-5858-469A-B0CF-6D4C96F42B70}" presName="node" presStyleLbl="node1" presStyleIdx="0" presStyleCnt="9">
        <dgm:presLayoutVars>
          <dgm:bulletEnabled val="1"/>
        </dgm:presLayoutVars>
      </dgm:prSet>
      <dgm:spPr/>
    </dgm:pt>
    <dgm:pt modelId="{B43E14F6-E11A-4785-963C-9BCA5E09B2CE}" type="pres">
      <dgm:prSet presAssocID="{7B653578-706F-438A-A7CF-08B89CAC0BA9}" presName="sibTrans" presStyleCnt="0"/>
      <dgm:spPr/>
    </dgm:pt>
    <dgm:pt modelId="{791DB983-8481-4A3E-8818-CA31B8E9F1D8}" type="pres">
      <dgm:prSet presAssocID="{FD31AD6D-02CC-4F20-A15A-3B1EECFD1B17}" presName="node" presStyleLbl="node1" presStyleIdx="1" presStyleCnt="9">
        <dgm:presLayoutVars>
          <dgm:bulletEnabled val="1"/>
        </dgm:presLayoutVars>
      </dgm:prSet>
      <dgm:spPr/>
    </dgm:pt>
    <dgm:pt modelId="{59CBD563-CF82-45C6-B059-2B08BEF02B0E}" type="pres">
      <dgm:prSet presAssocID="{D6F252B4-F5F5-4CF6-8134-8C9D145DEF23}" presName="sibTrans" presStyleCnt="0"/>
      <dgm:spPr/>
    </dgm:pt>
    <dgm:pt modelId="{FE213D60-1341-441F-80DB-FADA4B0A8C6F}" type="pres">
      <dgm:prSet presAssocID="{2BEAB153-BBCE-47AF-B354-AD74C98CDA10}" presName="node" presStyleLbl="node1" presStyleIdx="2" presStyleCnt="9">
        <dgm:presLayoutVars>
          <dgm:bulletEnabled val="1"/>
        </dgm:presLayoutVars>
      </dgm:prSet>
      <dgm:spPr/>
    </dgm:pt>
    <dgm:pt modelId="{A9A41345-7427-4CF7-9400-61DB204FAE51}" type="pres">
      <dgm:prSet presAssocID="{C6884CD5-2E8D-4F11-A98B-CE94DEBDC7EE}" presName="sibTrans" presStyleCnt="0"/>
      <dgm:spPr/>
    </dgm:pt>
    <dgm:pt modelId="{4112199A-5514-4FD5-9C03-BF21A15776AF}" type="pres">
      <dgm:prSet presAssocID="{AE6675D3-4083-4705-BA0B-28D9AF60DB04}" presName="node" presStyleLbl="node1" presStyleIdx="3" presStyleCnt="9">
        <dgm:presLayoutVars>
          <dgm:bulletEnabled val="1"/>
        </dgm:presLayoutVars>
      </dgm:prSet>
      <dgm:spPr/>
    </dgm:pt>
    <dgm:pt modelId="{1246BD28-9264-4F7E-8C76-3DA0AB692D7C}" type="pres">
      <dgm:prSet presAssocID="{5E203777-C0E6-46FB-8C06-9C786F10BDDD}" presName="sibTrans" presStyleCnt="0"/>
      <dgm:spPr/>
    </dgm:pt>
    <dgm:pt modelId="{64E1D478-3CB5-427C-B59B-6283FAC264CB}" type="pres">
      <dgm:prSet presAssocID="{4E12064D-6C59-451C-88C3-34B7DE0616B7}" presName="node" presStyleLbl="node1" presStyleIdx="4" presStyleCnt="9">
        <dgm:presLayoutVars>
          <dgm:bulletEnabled val="1"/>
        </dgm:presLayoutVars>
      </dgm:prSet>
      <dgm:spPr/>
    </dgm:pt>
    <dgm:pt modelId="{FB4A7F1B-BC0D-46D5-A866-EDA8096B77F8}" type="pres">
      <dgm:prSet presAssocID="{344703A0-EF26-4224-BBDD-40CC12BBD6E9}" presName="sibTrans" presStyleCnt="0"/>
      <dgm:spPr/>
    </dgm:pt>
    <dgm:pt modelId="{E551541F-6BA8-49FA-8942-CC68B780F75A}" type="pres">
      <dgm:prSet presAssocID="{C95C7A21-E892-48EF-A0A7-C498431AC7E0}" presName="node" presStyleLbl="node1" presStyleIdx="5" presStyleCnt="9">
        <dgm:presLayoutVars>
          <dgm:bulletEnabled val="1"/>
        </dgm:presLayoutVars>
      </dgm:prSet>
      <dgm:spPr/>
    </dgm:pt>
    <dgm:pt modelId="{3541C02B-75F6-4492-92A7-9DE3303CED97}" type="pres">
      <dgm:prSet presAssocID="{D8739D2D-7006-411E-82BE-D619539AFDFA}" presName="sibTrans" presStyleCnt="0"/>
      <dgm:spPr/>
    </dgm:pt>
    <dgm:pt modelId="{41A1B31C-DC10-45F0-B396-884223299B24}" type="pres">
      <dgm:prSet presAssocID="{90B95BFB-8BA1-41E8-89DE-0F47D66E67AF}" presName="node" presStyleLbl="node1" presStyleIdx="6" presStyleCnt="9">
        <dgm:presLayoutVars>
          <dgm:bulletEnabled val="1"/>
        </dgm:presLayoutVars>
      </dgm:prSet>
      <dgm:spPr/>
    </dgm:pt>
    <dgm:pt modelId="{55755562-5568-402B-AFA4-7042655D4469}" type="pres">
      <dgm:prSet presAssocID="{E741CBD0-26D7-48F2-A717-ED0659F23BAF}" presName="sibTrans" presStyleCnt="0"/>
      <dgm:spPr/>
    </dgm:pt>
    <dgm:pt modelId="{948B833D-3DDB-4227-9011-8742CA4B0901}" type="pres">
      <dgm:prSet presAssocID="{0D39B6D6-5D21-469C-81A8-E96737FFDBB0}" presName="node" presStyleLbl="node1" presStyleIdx="7" presStyleCnt="9">
        <dgm:presLayoutVars>
          <dgm:bulletEnabled val="1"/>
        </dgm:presLayoutVars>
      </dgm:prSet>
      <dgm:spPr/>
    </dgm:pt>
    <dgm:pt modelId="{07946F97-F7C0-48AF-B7BD-5F33F040C5A8}" type="pres">
      <dgm:prSet presAssocID="{EDE2A979-B685-461C-B507-5E6710CFEED0}" presName="sibTrans" presStyleCnt="0"/>
      <dgm:spPr/>
    </dgm:pt>
    <dgm:pt modelId="{B3446E3D-D2DB-4B94-A867-E203F5323459}" type="pres">
      <dgm:prSet presAssocID="{E5DC6CDE-CA64-4255-8DDD-8453D4224818}" presName="node" presStyleLbl="node1" presStyleIdx="8" presStyleCnt="9">
        <dgm:presLayoutVars>
          <dgm:bulletEnabled val="1"/>
        </dgm:presLayoutVars>
      </dgm:prSet>
      <dgm:spPr/>
    </dgm:pt>
  </dgm:ptLst>
  <dgm:cxnLst>
    <dgm:cxn modelId="{E4D74203-28C1-40EC-983A-6CBA96A57654}" srcId="{BEDF7F56-D9F0-43F0-A5E1-6725CB73CEA7}" destId="{C95C7A21-E892-48EF-A0A7-C498431AC7E0}" srcOrd="5" destOrd="0" parTransId="{01126B14-CACD-4444-A280-ECC7ACF8C2D1}" sibTransId="{D8739D2D-7006-411E-82BE-D619539AFDFA}"/>
    <dgm:cxn modelId="{86E6BA2F-CF6D-4FD7-96AF-64A6627545D8}" srcId="{BEDF7F56-D9F0-43F0-A5E1-6725CB73CEA7}" destId="{295BA3D0-5858-469A-B0CF-6D4C96F42B70}" srcOrd="0" destOrd="0" parTransId="{AB4025F9-5C8C-453B-9486-63813AA38916}" sibTransId="{7B653578-706F-438A-A7CF-08B89CAC0BA9}"/>
    <dgm:cxn modelId="{6903D841-12E1-4849-A6D1-ABE295B604AC}" type="presOf" srcId="{0D39B6D6-5D21-469C-81A8-E96737FFDBB0}" destId="{948B833D-3DDB-4227-9011-8742CA4B0901}" srcOrd="0" destOrd="0" presId="urn:microsoft.com/office/officeart/2005/8/layout/default"/>
    <dgm:cxn modelId="{E42CB547-7043-4A50-918B-D90214A7DDB1}" type="presOf" srcId="{90B95BFB-8BA1-41E8-89DE-0F47D66E67AF}" destId="{41A1B31C-DC10-45F0-B396-884223299B24}" srcOrd="0" destOrd="0" presId="urn:microsoft.com/office/officeart/2005/8/layout/default"/>
    <dgm:cxn modelId="{450BC94E-9D3A-4B3F-8A93-6066E84C508B}" type="presOf" srcId="{295BA3D0-5858-469A-B0CF-6D4C96F42B70}" destId="{9DA4A47D-C097-4CFB-B4AC-F3E4A7EEC76E}" srcOrd="0" destOrd="0" presId="urn:microsoft.com/office/officeart/2005/8/layout/default"/>
    <dgm:cxn modelId="{F7C4CD51-4482-42D5-96F7-917A734F27AF}" srcId="{BEDF7F56-D9F0-43F0-A5E1-6725CB73CEA7}" destId="{2BEAB153-BBCE-47AF-B354-AD74C98CDA10}" srcOrd="2" destOrd="0" parTransId="{DE3283FB-C2AE-45D4-A525-D563C7C2799A}" sibTransId="{C6884CD5-2E8D-4F11-A98B-CE94DEBDC7EE}"/>
    <dgm:cxn modelId="{A5C29059-BB26-48CA-928B-C33011260DFD}" srcId="{BEDF7F56-D9F0-43F0-A5E1-6725CB73CEA7}" destId="{0D39B6D6-5D21-469C-81A8-E96737FFDBB0}" srcOrd="7" destOrd="0" parTransId="{49A8DCEA-31FB-4940-BB35-A3C8745E023E}" sibTransId="{EDE2A979-B685-461C-B507-5E6710CFEED0}"/>
    <dgm:cxn modelId="{2E0DB75B-0B3C-4F61-929A-9B6369CD33A0}" srcId="{BEDF7F56-D9F0-43F0-A5E1-6725CB73CEA7}" destId="{90B95BFB-8BA1-41E8-89DE-0F47D66E67AF}" srcOrd="6" destOrd="0" parTransId="{E84B71B7-2D06-42BF-A551-FC061CB438AF}" sibTransId="{E741CBD0-26D7-48F2-A717-ED0659F23BAF}"/>
    <dgm:cxn modelId="{5A583B73-45E1-4B01-893E-87C14584220B}" srcId="{BEDF7F56-D9F0-43F0-A5E1-6725CB73CEA7}" destId="{E5DC6CDE-CA64-4255-8DDD-8453D4224818}" srcOrd="8" destOrd="0" parTransId="{6C47ED2E-4CB1-4CF6-83CC-80214125E530}" sibTransId="{9977CB48-925A-47E3-932D-A9E2A451A15B}"/>
    <dgm:cxn modelId="{5C32CC7D-31BE-4650-AF81-B07029CD6CAD}" srcId="{BEDF7F56-D9F0-43F0-A5E1-6725CB73CEA7}" destId="{AE6675D3-4083-4705-BA0B-28D9AF60DB04}" srcOrd="3" destOrd="0" parTransId="{B77F352F-DC6F-470C-8583-D714A4439B04}" sibTransId="{5E203777-C0E6-46FB-8C06-9C786F10BDDD}"/>
    <dgm:cxn modelId="{5A505285-03E0-42D5-9627-62BDD02013AE}" type="presOf" srcId="{2BEAB153-BBCE-47AF-B354-AD74C98CDA10}" destId="{FE213D60-1341-441F-80DB-FADA4B0A8C6F}" srcOrd="0" destOrd="0" presId="urn:microsoft.com/office/officeart/2005/8/layout/default"/>
    <dgm:cxn modelId="{06764A96-BDA6-4F43-8016-CC47D2664A05}" type="presOf" srcId="{FD31AD6D-02CC-4F20-A15A-3B1EECFD1B17}" destId="{791DB983-8481-4A3E-8818-CA31B8E9F1D8}" srcOrd="0" destOrd="0" presId="urn:microsoft.com/office/officeart/2005/8/layout/default"/>
    <dgm:cxn modelId="{57A356A8-D149-45BA-A553-51AFB4E07F37}" type="presOf" srcId="{C95C7A21-E892-48EF-A0A7-C498431AC7E0}" destId="{E551541F-6BA8-49FA-8942-CC68B780F75A}" srcOrd="0" destOrd="0" presId="urn:microsoft.com/office/officeart/2005/8/layout/default"/>
    <dgm:cxn modelId="{65ACE4BB-E5BF-4D93-B28E-CC57C587A468}" srcId="{BEDF7F56-D9F0-43F0-A5E1-6725CB73CEA7}" destId="{4E12064D-6C59-451C-88C3-34B7DE0616B7}" srcOrd="4" destOrd="0" parTransId="{AF5BD3D3-3977-4E30-9D00-73D80E715020}" sibTransId="{344703A0-EF26-4224-BBDD-40CC12BBD6E9}"/>
    <dgm:cxn modelId="{CA010DC5-3060-489E-B50B-CEACA6B8DEA5}" type="presOf" srcId="{BEDF7F56-D9F0-43F0-A5E1-6725CB73CEA7}" destId="{8B778B20-13FB-46F0-8852-83B5E118B791}" srcOrd="0" destOrd="0" presId="urn:microsoft.com/office/officeart/2005/8/layout/default"/>
    <dgm:cxn modelId="{F046BCCA-FD7B-4BC5-AEA0-D0748E8112F9}" type="presOf" srcId="{E5DC6CDE-CA64-4255-8DDD-8453D4224818}" destId="{B3446E3D-D2DB-4B94-A867-E203F5323459}" srcOrd="0" destOrd="0" presId="urn:microsoft.com/office/officeart/2005/8/layout/default"/>
    <dgm:cxn modelId="{39EBA9D4-C3D6-4956-A49C-901CB311BE0A}" type="presOf" srcId="{AE6675D3-4083-4705-BA0B-28D9AF60DB04}" destId="{4112199A-5514-4FD5-9C03-BF21A15776AF}" srcOrd="0" destOrd="0" presId="urn:microsoft.com/office/officeart/2005/8/layout/default"/>
    <dgm:cxn modelId="{4BE488D6-BD9F-458A-93B8-19188E9CFF15}" type="presOf" srcId="{4E12064D-6C59-451C-88C3-34B7DE0616B7}" destId="{64E1D478-3CB5-427C-B59B-6283FAC264CB}" srcOrd="0" destOrd="0" presId="urn:microsoft.com/office/officeart/2005/8/layout/default"/>
    <dgm:cxn modelId="{430671D7-B5E0-49D7-9ABD-B30B8FB61A55}" srcId="{BEDF7F56-D9F0-43F0-A5E1-6725CB73CEA7}" destId="{FD31AD6D-02CC-4F20-A15A-3B1EECFD1B17}" srcOrd="1" destOrd="0" parTransId="{29E2F9A7-318A-4D28-922C-95AC7DED2227}" sibTransId="{D6F252B4-F5F5-4CF6-8134-8C9D145DEF23}"/>
    <dgm:cxn modelId="{8BE6B0F5-0127-4C67-9B20-6DB3D8C3AE78}" type="presParOf" srcId="{8B778B20-13FB-46F0-8852-83B5E118B791}" destId="{9DA4A47D-C097-4CFB-B4AC-F3E4A7EEC76E}" srcOrd="0" destOrd="0" presId="urn:microsoft.com/office/officeart/2005/8/layout/default"/>
    <dgm:cxn modelId="{9B992EAA-CE78-4481-8657-FA6702A75AC1}" type="presParOf" srcId="{8B778B20-13FB-46F0-8852-83B5E118B791}" destId="{B43E14F6-E11A-4785-963C-9BCA5E09B2CE}" srcOrd="1" destOrd="0" presId="urn:microsoft.com/office/officeart/2005/8/layout/default"/>
    <dgm:cxn modelId="{E03F49CB-6281-4668-A0FB-9082D34D8C1A}" type="presParOf" srcId="{8B778B20-13FB-46F0-8852-83B5E118B791}" destId="{791DB983-8481-4A3E-8818-CA31B8E9F1D8}" srcOrd="2" destOrd="0" presId="urn:microsoft.com/office/officeart/2005/8/layout/default"/>
    <dgm:cxn modelId="{8126156B-B5FB-4602-B8D0-C35C6E08EC14}" type="presParOf" srcId="{8B778B20-13FB-46F0-8852-83B5E118B791}" destId="{59CBD563-CF82-45C6-B059-2B08BEF02B0E}" srcOrd="3" destOrd="0" presId="urn:microsoft.com/office/officeart/2005/8/layout/default"/>
    <dgm:cxn modelId="{CE94923A-FF97-4E73-A50E-097B08C95E8E}" type="presParOf" srcId="{8B778B20-13FB-46F0-8852-83B5E118B791}" destId="{FE213D60-1341-441F-80DB-FADA4B0A8C6F}" srcOrd="4" destOrd="0" presId="urn:microsoft.com/office/officeart/2005/8/layout/default"/>
    <dgm:cxn modelId="{D8E829CF-2FF3-4799-94D7-07C06461F63E}" type="presParOf" srcId="{8B778B20-13FB-46F0-8852-83B5E118B791}" destId="{A9A41345-7427-4CF7-9400-61DB204FAE51}" srcOrd="5" destOrd="0" presId="urn:microsoft.com/office/officeart/2005/8/layout/default"/>
    <dgm:cxn modelId="{DF302711-1ADE-4B1F-9319-725C046A5276}" type="presParOf" srcId="{8B778B20-13FB-46F0-8852-83B5E118B791}" destId="{4112199A-5514-4FD5-9C03-BF21A15776AF}" srcOrd="6" destOrd="0" presId="urn:microsoft.com/office/officeart/2005/8/layout/default"/>
    <dgm:cxn modelId="{A060A8EA-C082-459B-BF6F-0035F2CDE8D2}" type="presParOf" srcId="{8B778B20-13FB-46F0-8852-83B5E118B791}" destId="{1246BD28-9264-4F7E-8C76-3DA0AB692D7C}" srcOrd="7" destOrd="0" presId="urn:microsoft.com/office/officeart/2005/8/layout/default"/>
    <dgm:cxn modelId="{5C9ABEDF-43FA-4976-9041-5EFD1543BF7D}" type="presParOf" srcId="{8B778B20-13FB-46F0-8852-83B5E118B791}" destId="{64E1D478-3CB5-427C-B59B-6283FAC264CB}" srcOrd="8" destOrd="0" presId="urn:microsoft.com/office/officeart/2005/8/layout/default"/>
    <dgm:cxn modelId="{0F030122-4554-4EA1-BF36-95EFC7FCF89C}" type="presParOf" srcId="{8B778B20-13FB-46F0-8852-83B5E118B791}" destId="{FB4A7F1B-BC0D-46D5-A866-EDA8096B77F8}" srcOrd="9" destOrd="0" presId="urn:microsoft.com/office/officeart/2005/8/layout/default"/>
    <dgm:cxn modelId="{C41D2561-6622-48AA-A0A8-5B56E6B84E35}" type="presParOf" srcId="{8B778B20-13FB-46F0-8852-83B5E118B791}" destId="{E551541F-6BA8-49FA-8942-CC68B780F75A}" srcOrd="10" destOrd="0" presId="urn:microsoft.com/office/officeart/2005/8/layout/default"/>
    <dgm:cxn modelId="{9E5049ED-1C9C-4706-954A-F876942F64E5}" type="presParOf" srcId="{8B778B20-13FB-46F0-8852-83B5E118B791}" destId="{3541C02B-75F6-4492-92A7-9DE3303CED97}" srcOrd="11" destOrd="0" presId="urn:microsoft.com/office/officeart/2005/8/layout/default"/>
    <dgm:cxn modelId="{F77854D0-1EE2-48B0-96B7-089C27B6E5F5}" type="presParOf" srcId="{8B778B20-13FB-46F0-8852-83B5E118B791}" destId="{41A1B31C-DC10-45F0-B396-884223299B24}" srcOrd="12" destOrd="0" presId="urn:microsoft.com/office/officeart/2005/8/layout/default"/>
    <dgm:cxn modelId="{7AB0BCE8-624F-443C-A36C-ABBA76862428}" type="presParOf" srcId="{8B778B20-13FB-46F0-8852-83B5E118B791}" destId="{55755562-5568-402B-AFA4-7042655D4469}" srcOrd="13" destOrd="0" presId="urn:microsoft.com/office/officeart/2005/8/layout/default"/>
    <dgm:cxn modelId="{CF4D7BAA-E344-48EA-92A1-48804F8BFF7F}" type="presParOf" srcId="{8B778B20-13FB-46F0-8852-83B5E118B791}" destId="{948B833D-3DDB-4227-9011-8742CA4B0901}" srcOrd="14" destOrd="0" presId="urn:microsoft.com/office/officeart/2005/8/layout/default"/>
    <dgm:cxn modelId="{E298CA73-B540-4D67-B2C8-7C12E1E99DF5}" type="presParOf" srcId="{8B778B20-13FB-46F0-8852-83B5E118B791}" destId="{07946F97-F7C0-48AF-B7BD-5F33F040C5A8}" srcOrd="15" destOrd="0" presId="urn:microsoft.com/office/officeart/2005/8/layout/default"/>
    <dgm:cxn modelId="{7993E6F3-C21A-4ABF-B7D8-C4C95487596A}" type="presParOf" srcId="{8B778B20-13FB-46F0-8852-83B5E118B791}" destId="{B3446E3D-D2DB-4B94-A867-E203F532345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82348-516E-4D9D-A64B-A8B1313165B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6986DF-B2E0-4462-84FD-F4404858AB61}">
      <dgm:prSet custT="1"/>
      <dgm:spPr/>
      <dgm:t>
        <a:bodyPr/>
        <a:lstStyle/>
        <a:p>
          <a:r>
            <a: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 and Natural Resources</a:t>
          </a:r>
        </a:p>
      </dgm:t>
    </dgm:pt>
    <dgm:pt modelId="{610C29B9-E95A-4EE2-9194-90D9B1F28C56}" type="parTrans" cxnId="{BA0624C6-F3DD-4A37-A3F7-23CE684784D4}">
      <dgm:prSet/>
      <dgm:spPr/>
      <dgm:t>
        <a:bodyPr/>
        <a:lstStyle/>
        <a:p>
          <a:endParaRPr lang="en-US"/>
        </a:p>
      </dgm:t>
    </dgm:pt>
    <dgm:pt modelId="{DCAF3A91-FB40-4273-866B-8621C2028443}" type="sibTrans" cxnId="{BA0624C6-F3DD-4A37-A3F7-23CE684784D4}">
      <dgm:prSet/>
      <dgm:spPr/>
      <dgm:t>
        <a:bodyPr/>
        <a:lstStyle/>
        <a:p>
          <a:endParaRPr lang="en-US"/>
        </a:p>
      </dgm:t>
    </dgm:pt>
    <dgm:pt modelId="{623D4CF8-A361-4030-8FFD-427A801FCB42}">
      <dgm:prSet custT="1"/>
      <dgm:spPr/>
      <dgm:t>
        <a:bodyPr/>
        <a:lstStyle/>
        <a:p>
          <a:r>
            <a:rPr lang="en-US" sz="2000" dirty="0"/>
            <a:t>Agronomy</a:t>
          </a:r>
        </a:p>
      </dgm:t>
    </dgm:pt>
    <dgm:pt modelId="{DC745F47-C9AA-4954-923D-BAD7C8372826}" type="parTrans" cxnId="{67F63551-88B3-463D-95F6-21E42691F9F8}">
      <dgm:prSet/>
      <dgm:spPr/>
      <dgm:t>
        <a:bodyPr/>
        <a:lstStyle/>
        <a:p>
          <a:endParaRPr lang="en-US"/>
        </a:p>
      </dgm:t>
    </dgm:pt>
    <dgm:pt modelId="{E3BF15AC-6347-4135-9665-0303D195E718}" type="sibTrans" cxnId="{67F63551-88B3-463D-95F6-21E42691F9F8}">
      <dgm:prSet/>
      <dgm:spPr/>
      <dgm:t>
        <a:bodyPr/>
        <a:lstStyle/>
        <a:p>
          <a:endParaRPr lang="en-US"/>
        </a:p>
      </dgm:t>
    </dgm:pt>
    <dgm:pt modelId="{2FA88CA4-AF66-4C6C-AF6D-E689F3A7E835}">
      <dgm:prSet custT="1"/>
      <dgm:spPr/>
      <dgm:t>
        <a:bodyPr/>
        <a:lstStyle/>
        <a:p>
          <a:r>
            <a:rPr lang="en-US" sz="2000" dirty="0"/>
            <a:t>Entomology</a:t>
          </a:r>
        </a:p>
      </dgm:t>
    </dgm:pt>
    <dgm:pt modelId="{6211FFC5-0C66-473E-82AD-946F656589E1}" type="parTrans" cxnId="{D9555017-FDB9-4D10-B76C-DB0815D9D224}">
      <dgm:prSet/>
      <dgm:spPr/>
      <dgm:t>
        <a:bodyPr/>
        <a:lstStyle/>
        <a:p>
          <a:endParaRPr lang="en-US"/>
        </a:p>
      </dgm:t>
    </dgm:pt>
    <dgm:pt modelId="{C251B439-2112-424C-AA9D-F655B5171BC9}" type="sibTrans" cxnId="{D9555017-FDB9-4D10-B76C-DB0815D9D224}">
      <dgm:prSet/>
      <dgm:spPr/>
      <dgm:t>
        <a:bodyPr/>
        <a:lstStyle/>
        <a:p>
          <a:endParaRPr lang="en-US"/>
        </a:p>
      </dgm:t>
    </dgm:pt>
    <dgm:pt modelId="{A97844F8-E9DA-4A3E-B1E1-32642F2865AF}">
      <dgm:prSet custT="1"/>
      <dgm:spPr/>
      <dgm:t>
        <a:bodyPr/>
        <a:lstStyle/>
        <a:p>
          <a:r>
            <a:rPr lang="en-US" sz="2000" dirty="0"/>
            <a:t>Hippology</a:t>
          </a:r>
        </a:p>
      </dgm:t>
    </dgm:pt>
    <dgm:pt modelId="{E9C3AB5A-8C6B-4116-8A67-45A3CBD3C5D9}" type="parTrans" cxnId="{718E7965-7273-4A03-A7CB-CFDBFBD0AAB6}">
      <dgm:prSet/>
      <dgm:spPr/>
      <dgm:t>
        <a:bodyPr/>
        <a:lstStyle/>
        <a:p>
          <a:endParaRPr lang="en-US"/>
        </a:p>
      </dgm:t>
    </dgm:pt>
    <dgm:pt modelId="{548D9B79-8C53-4835-94DF-2E21B23CE194}" type="sibTrans" cxnId="{718E7965-7273-4A03-A7CB-CFDBFBD0AAB6}">
      <dgm:prSet/>
      <dgm:spPr/>
      <dgm:t>
        <a:bodyPr/>
        <a:lstStyle/>
        <a:p>
          <a:endParaRPr lang="en-US"/>
        </a:p>
      </dgm:t>
    </dgm:pt>
    <dgm:pt modelId="{53CC73EF-B5A0-48FE-9D9F-A14D5ABD3CC0}">
      <dgm:prSet custT="1"/>
      <dgm:spPr/>
      <dgm:t>
        <a:bodyPr/>
        <a:lstStyle/>
        <a:p>
          <a:r>
            <a:rPr lang="en-US" sz="2000" dirty="0"/>
            <a:t>Horticulture</a:t>
          </a:r>
        </a:p>
      </dgm:t>
    </dgm:pt>
    <dgm:pt modelId="{647FB6DC-0E9F-4D17-925F-893AD3556EDE}" type="parTrans" cxnId="{6B9A7C4D-0561-4507-9A70-C393E296CAC7}">
      <dgm:prSet/>
      <dgm:spPr/>
      <dgm:t>
        <a:bodyPr/>
        <a:lstStyle/>
        <a:p>
          <a:endParaRPr lang="en-US"/>
        </a:p>
      </dgm:t>
    </dgm:pt>
    <dgm:pt modelId="{E895F579-A7CC-4902-9F08-A80471D8B413}" type="sibTrans" cxnId="{6B9A7C4D-0561-4507-9A70-C393E296CAC7}">
      <dgm:prSet/>
      <dgm:spPr/>
      <dgm:t>
        <a:bodyPr/>
        <a:lstStyle/>
        <a:p>
          <a:endParaRPr lang="en-US"/>
        </a:p>
      </dgm:t>
    </dgm:pt>
    <dgm:pt modelId="{8770FC7C-82EE-4737-A97C-8560777B48A7}">
      <dgm:prSet custT="1"/>
      <dgm:spPr/>
      <dgm:t>
        <a:bodyPr/>
        <a:lstStyle/>
        <a:p>
          <a:r>
            <a:rPr lang="en-US" sz="2000" dirty="0"/>
            <a:t>Horse Bowl</a:t>
          </a:r>
        </a:p>
      </dgm:t>
    </dgm:pt>
    <dgm:pt modelId="{5B88FE31-4B2F-4B20-A7D3-0DF1E0ACAE89}" type="parTrans" cxnId="{C3C86776-2E40-40AB-91A2-091725C2C5B1}">
      <dgm:prSet/>
      <dgm:spPr/>
      <dgm:t>
        <a:bodyPr/>
        <a:lstStyle/>
        <a:p>
          <a:endParaRPr lang="en-US"/>
        </a:p>
      </dgm:t>
    </dgm:pt>
    <dgm:pt modelId="{CC53DD44-AB6E-4F1E-B0C2-7E3977C2C518}" type="sibTrans" cxnId="{C3C86776-2E40-40AB-91A2-091725C2C5B1}">
      <dgm:prSet/>
      <dgm:spPr/>
      <dgm:t>
        <a:bodyPr/>
        <a:lstStyle/>
        <a:p>
          <a:endParaRPr lang="en-US"/>
        </a:p>
      </dgm:t>
    </dgm:pt>
    <dgm:pt modelId="{0C694F14-3596-4BBD-813A-3E58D2F57A19}">
      <dgm:prSet custT="1"/>
      <dgm:spPr/>
      <dgm:t>
        <a:bodyPr/>
        <a:lstStyle/>
        <a:p>
          <a:r>
            <a:rPr lang="en-US" sz="2000" dirty="0"/>
            <a:t>Horse Judging</a:t>
          </a:r>
        </a:p>
      </dgm:t>
    </dgm:pt>
    <dgm:pt modelId="{E367FE9B-E9AD-49C4-8047-CBD825C17B17}" type="parTrans" cxnId="{090AA381-8F69-41E7-AD0E-09F81E6B1904}">
      <dgm:prSet/>
      <dgm:spPr/>
      <dgm:t>
        <a:bodyPr/>
        <a:lstStyle/>
        <a:p>
          <a:endParaRPr lang="en-US"/>
        </a:p>
      </dgm:t>
    </dgm:pt>
    <dgm:pt modelId="{68B6E2DC-A169-464D-BAEB-0A671CD37399}" type="sibTrans" cxnId="{090AA381-8F69-41E7-AD0E-09F81E6B1904}">
      <dgm:prSet/>
      <dgm:spPr/>
      <dgm:t>
        <a:bodyPr/>
        <a:lstStyle/>
        <a:p>
          <a:endParaRPr lang="en-US"/>
        </a:p>
      </dgm:t>
    </dgm:pt>
    <dgm:pt modelId="{CAF430BC-7B65-493B-93F2-7DF084D28ACE}">
      <dgm:prSet custT="1"/>
      <dgm:spPr/>
      <dgm:t>
        <a:bodyPr/>
        <a:lstStyle/>
        <a:p>
          <a:r>
            <a:rPr lang="en-US" sz="2000" dirty="0"/>
            <a:t>Livestock Judging</a:t>
          </a:r>
        </a:p>
      </dgm:t>
    </dgm:pt>
    <dgm:pt modelId="{4D3ADAAD-E52C-4BD8-8528-A71AE6E8F649}" type="parTrans" cxnId="{EF25FB01-F225-4547-94F8-7FAF8D6AB3B6}">
      <dgm:prSet/>
      <dgm:spPr/>
      <dgm:t>
        <a:bodyPr/>
        <a:lstStyle/>
        <a:p>
          <a:endParaRPr lang="en-US"/>
        </a:p>
      </dgm:t>
    </dgm:pt>
    <dgm:pt modelId="{35B50F1B-1EE1-4B44-A6E0-496FE3B275A0}" type="sibTrans" cxnId="{EF25FB01-F225-4547-94F8-7FAF8D6AB3B6}">
      <dgm:prSet/>
      <dgm:spPr/>
      <dgm:t>
        <a:bodyPr/>
        <a:lstStyle/>
        <a:p>
          <a:endParaRPr lang="en-US"/>
        </a:p>
      </dgm:t>
    </dgm:pt>
    <dgm:pt modelId="{994886DF-D5EF-4236-88D3-40C41FB49F6B}">
      <dgm:prSet custT="1"/>
      <dgm:spPr/>
      <dgm:t>
        <a:bodyPr/>
        <a:lstStyle/>
        <a:p>
          <a:r>
            <a:rPr lang="en-US" sz="2000" dirty="0"/>
            <a:t>Livestock Skill-a-thon</a:t>
          </a:r>
        </a:p>
      </dgm:t>
    </dgm:pt>
    <dgm:pt modelId="{E1D05F2A-2A73-4B1C-8CB6-4B810A42DD8C}" type="parTrans" cxnId="{3AA0287E-8001-4095-ABC0-A436F2F221FD}">
      <dgm:prSet/>
      <dgm:spPr/>
      <dgm:t>
        <a:bodyPr/>
        <a:lstStyle/>
        <a:p>
          <a:endParaRPr lang="en-US"/>
        </a:p>
      </dgm:t>
    </dgm:pt>
    <dgm:pt modelId="{728CD9DA-AA83-4C95-8DBB-648F9A2D18EE}" type="sibTrans" cxnId="{3AA0287E-8001-4095-ABC0-A436F2F221FD}">
      <dgm:prSet/>
      <dgm:spPr/>
      <dgm:t>
        <a:bodyPr/>
        <a:lstStyle/>
        <a:p>
          <a:endParaRPr lang="en-US"/>
        </a:p>
      </dgm:t>
    </dgm:pt>
    <dgm:pt modelId="{93953134-966E-4534-A240-7F819F54482A}">
      <dgm:prSet custT="1"/>
      <dgm:spPr/>
      <dgm:t>
        <a:bodyPr/>
        <a:lstStyle/>
        <a:p>
          <a:r>
            <a:rPr lang="en-US" sz="2000" dirty="0"/>
            <a:t>Meat Judging</a:t>
          </a:r>
        </a:p>
      </dgm:t>
    </dgm:pt>
    <dgm:pt modelId="{59F782FC-10A3-4BA1-B9CE-67F9322E70F8}" type="parTrans" cxnId="{0C662C42-66AA-4099-844C-4728AB97C464}">
      <dgm:prSet/>
      <dgm:spPr/>
      <dgm:t>
        <a:bodyPr/>
        <a:lstStyle/>
        <a:p>
          <a:endParaRPr lang="en-US"/>
        </a:p>
      </dgm:t>
    </dgm:pt>
    <dgm:pt modelId="{1B39445D-3AD8-4D34-BFDF-6CD616A775EC}" type="sibTrans" cxnId="{0C662C42-66AA-4099-844C-4728AB97C464}">
      <dgm:prSet/>
      <dgm:spPr/>
      <dgm:t>
        <a:bodyPr/>
        <a:lstStyle/>
        <a:p>
          <a:endParaRPr lang="en-US"/>
        </a:p>
      </dgm:t>
    </dgm:pt>
    <dgm:pt modelId="{D8A8BC84-B923-4266-B4C5-F2969352067D}">
      <dgm:prSet custT="1"/>
      <dgm:spPr/>
      <dgm:t>
        <a:bodyPr/>
        <a:lstStyle/>
        <a:p>
          <a:r>
            <a:rPr lang="en-US" sz="2000" dirty="0"/>
            <a:t>Range Management</a:t>
          </a:r>
        </a:p>
      </dgm:t>
    </dgm:pt>
    <dgm:pt modelId="{D76CC7C1-305E-4C00-B32C-AE63F41842F0}" type="parTrans" cxnId="{B795C365-5785-4194-A1BC-E1D3E9FA6316}">
      <dgm:prSet/>
      <dgm:spPr/>
      <dgm:t>
        <a:bodyPr/>
        <a:lstStyle/>
        <a:p>
          <a:endParaRPr lang="en-US"/>
        </a:p>
      </dgm:t>
    </dgm:pt>
    <dgm:pt modelId="{ED1DF2F6-8709-4D51-9104-F235FB4F189E}" type="sibTrans" cxnId="{B795C365-5785-4194-A1BC-E1D3E9FA6316}">
      <dgm:prSet/>
      <dgm:spPr/>
      <dgm:t>
        <a:bodyPr/>
        <a:lstStyle/>
        <a:p>
          <a:endParaRPr lang="en-US"/>
        </a:p>
      </dgm:t>
    </dgm:pt>
    <dgm:pt modelId="{74BB3C68-13F6-4D2B-A7E1-7E618609CA36}">
      <dgm:prSet custT="1"/>
      <dgm:spPr/>
      <dgm:t>
        <a:bodyPr/>
        <a:lstStyle/>
        <a:p>
          <a:r>
            <a:rPr lang="en-US" sz="2000" dirty="0"/>
            <a:t>Wildlife Habitat Evaluation</a:t>
          </a:r>
        </a:p>
      </dgm:t>
    </dgm:pt>
    <dgm:pt modelId="{F123ABAD-72FB-4675-9546-65A6DD33F870}" type="parTrans" cxnId="{317C51D2-3C06-453D-8CF9-8B2CDF66EC72}">
      <dgm:prSet/>
      <dgm:spPr/>
      <dgm:t>
        <a:bodyPr/>
        <a:lstStyle/>
        <a:p>
          <a:endParaRPr lang="en-US"/>
        </a:p>
      </dgm:t>
    </dgm:pt>
    <dgm:pt modelId="{0D433C5C-17E5-4B54-ADE1-FA726F6F96CB}" type="sibTrans" cxnId="{317C51D2-3C06-453D-8CF9-8B2CDF66EC72}">
      <dgm:prSet/>
      <dgm:spPr/>
      <dgm:t>
        <a:bodyPr/>
        <a:lstStyle/>
        <a:p>
          <a:endParaRPr lang="en-US"/>
        </a:p>
      </dgm:t>
    </dgm:pt>
    <dgm:pt modelId="{48040B31-5861-44DC-A11B-32D59F4839BC}" type="pres">
      <dgm:prSet presAssocID="{0BF82348-516E-4D9D-A64B-A8B1313165B5}" presName="Name0" presStyleCnt="0">
        <dgm:presLayoutVars>
          <dgm:dir/>
          <dgm:animLvl val="lvl"/>
          <dgm:resizeHandles val="exact"/>
        </dgm:presLayoutVars>
      </dgm:prSet>
      <dgm:spPr/>
    </dgm:pt>
    <dgm:pt modelId="{8DE31619-7C2E-4A69-85ED-EA6470A8FE5D}" type="pres">
      <dgm:prSet presAssocID="{186986DF-B2E0-4462-84FD-F4404858AB61}" presName="composite" presStyleCnt="0"/>
      <dgm:spPr/>
    </dgm:pt>
    <dgm:pt modelId="{D758CB7A-4B15-493F-A225-3F999CF1AC17}" type="pres">
      <dgm:prSet presAssocID="{186986DF-B2E0-4462-84FD-F4404858AB6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D5F32081-EB95-4724-A582-FD012B148360}" type="pres">
      <dgm:prSet presAssocID="{186986DF-B2E0-4462-84FD-F4404858AB6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CEA1600-44E6-4FF2-B91C-43F1760F8684}" type="presOf" srcId="{74BB3C68-13F6-4D2B-A7E1-7E618609CA36}" destId="{D5F32081-EB95-4724-A582-FD012B148360}" srcOrd="0" destOrd="10" presId="urn:microsoft.com/office/officeart/2005/8/layout/hList1"/>
    <dgm:cxn modelId="{EF25FB01-F225-4547-94F8-7FAF8D6AB3B6}" srcId="{186986DF-B2E0-4462-84FD-F4404858AB61}" destId="{CAF430BC-7B65-493B-93F2-7DF084D28ACE}" srcOrd="6" destOrd="0" parTransId="{4D3ADAAD-E52C-4BD8-8528-A71AE6E8F649}" sibTransId="{35B50F1B-1EE1-4B44-A6E0-496FE3B275A0}"/>
    <dgm:cxn modelId="{3BEB590B-E212-4F98-805A-48621881194A}" type="presOf" srcId="{186986DF-B2E0-4462-84FD-F4404858AB61}" destId="{D758CB7A-4B15-493F-A225-3F999CF1AC17}" srcOrd="0" destOrd="0" presId="urn:microsoft.com/office/officeart/2005/8/layout/hList1"/>
    <dgm:cxn modelId="{D9555017-FDB9-4D10-B76C-DB0815D9D224}" srcId="{186986DF-B2E0-4462-84FD-F4404858AB61}" destId="{2FA88CA4-AF66-4C6C-AF6D-E689F3A7E835}" srcOrd="1" destOrd="0" parTransId="{6211FFC5-0C66-473E-82AD-946F656589E1}" sibTransId="{C251B439-2112-424C-AA9D-F655B5171BC9}"/>
    <dgm:cxn modelId="{8C087938-CD64-4DC2-9CE5-D4A2BF75AD05}" type="presOf" srcId="{CAF430BC-7B65-493B-93F2-7DF084D28ACE}" destId="{D5F32081-EB95-4724-A582-FD012B148360}" srcOrd="0" destOrd="6" presId="urn:microsoft.com/office/officeart/2005/8/layout/hList1"/>
    <dgm:cxn modelId="{0C662C42-66AA-4099-844C-4728AB97C464}" srcId="{186986DF-B2E0-4462-84FD-F4404858AB61}" destId="{93953134-966E-4534-A240-7F819F54482A}" srcOrd="8" destOrd="0" parTransId="{59F782FC-10A3-4BA1-B9CE-67F9322E70F8}" sibTransId="{1B39445D-3AD8-4D34-BFDF-6CD616A775EC}"/>
    <dgm:cxn modelId="{AF091244-6CFF-4FB2-B79C-94ECB49DFDA0}" type="presOf" srcId="{8770FC7C-82EE-4737-A97C-8560777B48A7}" destId="{D5F32081-EB95-4724-A582-FD012B148360}" srcOrd="0" destOrd="4" presId="urn:microsoft.com/office/officeart/2005/8/layout/hList1"/>
    <dgm:cxn modelId="{6B9A7C4D-0561-4507-9A70-C393E296CAC7}" srcId="{186986DF-B2E0-4462-84FD-F4404858AB61}" destId="{53CC73EF-B5A0-48FE-9D9F-A14D5ABD3CC0}" srcOrd="3" destOrd="0" parTransId="{647FB6DC-0E9F-4D17-925F-893AD3556EDE}" sibTransId="{E895F579-A7CC-4902-9F08-A80471D8B413}"/>
    <dgm:cxn modelId="{67F63551-88B3-463D-95F6-21E42691F9F8}" srcId="{186986DF-B2E0-4462-84FD-F4404858AB61}" destId="{623D4CF8-A361-4030-8FFD-427A801FCB42}" srcOrd="0" destOrd="0" parTransId="{DC745F47-C9AA-4954-923D-BAD7C8372826}" sibTransId="{E3BF15AC-6347-4135-9665-0303D195E718}"/>
    <dgm:cxn modelId="{C4C1BB51-8C4A-4E4C-9CD3-5C63AD9BE11D}" type="presOf" srcId="{994886DF-D5EF-4236-88D3-40C41FB49F6B}" destId="{D5F32081-EB95-4724-A582-FD012B148360}" srcOrd="0" destOrd="7" presId="urn:microsoft.com/office/officeart/2005/8/layout/hList1"/>
    <dgm:cxn modelId="{718E7965-7273-4A03-A7CB-CFDBFBD0AAB6}" srcId="{186986DF-B2E0-4462-84FD-F4404858AB61}" destId="{A97844F8-E9DA-4A3E-B1E1-32642F2865AF}" srcOrd="2" destOrd="0" parTransId="{E9C3AB5A-8C6B-4116-8A67-45A3CBD3C5D9}" sibTransId="{548D9B79-8C53-4835-94DF-2E21B23CE194}"/>
    <dgm:cxn modelId="{B795C365-5785-4194-A1BC-E1D3E9FA6316}" srcId="{186986DF-B2E0-4462-84FD-F4404858AB61}" destId="{D8A8BC84-B923-4266-B4C5-F2969352067D}" srcOrd="9" destOrd="0" parTransId="{D76CC7C1-305E-4C00-B32C-AE63F41842F0}" sibTransId="{ED1DF2F6-8709-4D51-9104-F235FB4F189E}"/>
    <dgm:cxn modelId="{C3C86776-2E40-40AB-91A2-091725C2C5B1}" srcId="{186986DF-B2E0-4462-84FD-F4404858AB61}" destId="{8770FC7C-82EE-4737-A97C-8560777B48A7}" srcOrd="4" destOrd="0" parTransId="{5B88FE31-4B2F-4B20-A7D3-0DF1E0ACAE89}" sibTransId="{CC53DD44-AB6E-4F1E-B0C2-7E3977C2C518}"/>
    <dgm:cxn modelId="{3AA0287E-8001-4095-ABC0-A436F2F221FD}" srcId="{186986DF-B2E0-4462-84FD-F4404858AB61}" destId="{994886DF-D5EF-4236-88D3-40C41FB49F6B}" srcOrd="7" destOrd="0" parTransId="{E1D05F2A-2A73-4B1C-8CB6-4B810A42DD8C}" sibTransId="{728CD9DA-AA83-4C95-8DBB-648F9A2D18EE}"/>
    <dgm:cxn modelId="{090AA381-8F69-41E7-AD0E-09F81E6B1904}" srcId="{186986DF-B2E0-4462-84FD-F4404858AB61}" destId="{0C694F14-3596-4BBD-813A-3E58D2F57A19}" srcOrd="5" destOrd="0" parTransId="{E367FE9B-E9AD-49C4-8047-CBD825C17B17}" sibTransId="{68B6E2DC-A169-464D-BAEB-0A671CD37399}"/>
    <dgm:cxn modelId="{E2AB4997-80EF-4A2B-903C-EE34534B3BD9}" type="presOf" srcId="{53CC73EF-B5A0-48FE-9D9F-A14D5ABD3CC0}" destId="{D5F32081-EB95-4724-A582-FD012B148360}" srcOrd="0" destOrd="3" presId="urn:microsoft.com/office/officeart/2005/8/layout/hList1"/>
    <dgm:cxn modelId="{B739DF9A-D477-4D1E-A225-A5A23B5F18A8}" type="presOf" srcId="{623D4CF8-A361-4030-8FFD-427A801FCB42}" destId="{D5F32081-EB95-4724-A582-FD012B148360}" srcOrd="0" destOrd="0" presId="urn:microsoft.com/office/officeart/2005/8/layout/hList1"/>
    <dgm:cxn modelId="{8FF99EA3-B287-4317-A901-AF8D09E6B375}" type="presOf" srcId="{A97844F8-E9DA-4A3E-B1E1-32642F2865AF}" destId="{D5F32081-EB95-4724-A582-FD012B148360}" srcOrd="0" destOrd="2" presId="urn:microsoft.com/office/officeart/2005/8/layout/hList1"/>
    <dgm:cxn modelId="{2B2EE8B3-3958-4DD3-BB8A-1324FC7D321B}" type="presOf" srcId="{0C694F14-3596-4BBD-813A-3E58D2F57A19}" destId="{D5F32081-EB95-4724-A582-FD012B148360}" srcOrd="0" destOrd="5" presId="urn:microsoft.com/office/officeart/2005/8/layout/hList1"/>
    <dgm:cxn modelId="{8655A4C0-792C-494A-919C-7F7F2FD58A34}" type="presOf" srcId="{D8A8BC84-B923-4266-B4C5-F2969352067D}" destId="{D5F32081-EB95-4724-A582-FD012B148360}" srcOrd="0" destOrd="9" presId="urn:microsoft.com/office/officeart/2005/8/layout/hList1"/>
    <dgm:cxn modelId="{75F943C4-9167-4C34-93C8-0D311BE8589D}" type="presOf" srcId="{2FA88CA4-AF66-4C6C-AF6D-E689F3A7E835}" destId="{D5F32081-EB95-4724-A582-FD012B148360}" srcOrd="0" destOrd="1" presId="urn:microsoft.com/office/officeart/2005/8/layout/hList1"/>
    <dgm:cxn modelId="{659D58C4-057C-4308-93DF-67B83BE2C9CC}" type="presOf" srcId="{0BF82348-516E-4D9D-A64B-A8B1313165B5}" destId="{48040B31-5861-44DC-A11B-32D59F4839BC}" srcOrd="0" destOrd="0" presId="urn:microsoft.com/office/officeart/2005/8/layout/hList1"/>
    <dgm:cxn modelId="{BA0624C6-F3DD-4A37-A3F7-23CE684784D4}" srcId="{0BF82348-516E-4D9D-A64B-A8B1313165B5}" destId="{186986DF-B2E0-4462-84FD-F4404858AB61}" srcOrd="0" destOrd="0" parTransId="{610C29B9-E95A-4EE2-9194-90D9B1F28C56}" sibTransId="{DCAF3A91-FB40-4273-866B-8621C2028443}"/>
    <dgm:cxn modelId="{317C51D2-3C06-453D-8CF9-8B2CDF66EC72}" srcId="{186986DF-B2E0-4462-84FD-F4404858AB61}" destId="{74BB3C68-13F6-4D2B-A7E1-7E618609CA36}" srcOrd="10" destOrd="0" parTransId="{F123ABAD-72FB-4675-9546-65A6DD33F870}" sibTransId="{0D433C5C-17E5-4B54-ADE1-FA726F6F96CB}"/>
    <dgm:cxn modelId="{8A063CFF-E469-4982-9DD3-1D5C4D08A8A9}" type="presOf" srcId="{93953134-966E-4534-A240-7F819F54482A}" destId="{D5F32081-EB95-4724-A582-FD012B148360}" srcOrd="0" destOrd="8" presId="urn:microsoft.com/office/officeart/2005/8/layout/hList1"/>
    <dgm:cxn modelId="{0E18E7FC-44AC-4F5D-AF00-350C94F36A16}" type="presParOf" srcId="{48040B31-5861-44DC-A11B-32D59F4839BC}" destId="{8DE31619-7C2E-4A69-85ED-EA6470A8FE5D}" srcOrd="0" destOrd="0" presId="urn:microsoft.com/office/officeart/2005/8/layout/hList1"/>
    <dgm:cxn modelId="{13CD97F6-DD96-4BA3-9F0B-41F3F13AC07A}" type="presParOf" srcId="{8DE31619-7C2E-4A69-85ED-EA6470A8FE5D}" destId="{D758CB7A-4B15-493F-A225-3F999CF1AC17}" srcOrd="0" destOrd="0" presId="urn:microsoft.com/office/officeart/2005/8/layout/hList1"/>
    <dgm:cxn modelId="{2EDF7C47-BB59-4937-8123-8906C6375A3F}" type="presParOf" srcId="{8DE31619-7C2E-4A69-85ED-EA6470A8FE5D}" destId="{D5F32081-EB95-4724-A582-FD012B1483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88856-C78B-4305-8A78-C7075B65A3B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C1DFEB-A385-4024-A75B-75A5D19C1042}">
      <dgm:prSet/>
      <dgm:spPr/>
      <dgm:t>
        <a:bodyPr/>
        <a:lstStyle/>
        <a:p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Family and Consumer Science</a:t>
          </a:r>
        </a:p>
      </dgm:t>
    </dgm:pt>
    <dgm:pt modelId="{E1D2FD9B-CDB8-4B44-BDE3-00465542C133}" type="parTrans" cxnId="{E302D5D7-95B3-4E91-B84F-962854D685CB}">
      <dgm:prSet/>
      <dgm:spPr/>
      <dgm:t>
        <a:bodyPr/>
        <a:lstStyle/>
        <a:p>
          <a:endParaRPr lang="en-US"/>
        </a:p>
      </dgm:t>
    </dgm:pt>
    <dgm:pt modelId="{212E149A-4A22-4D91-8421-CBED94C20818}" type="sibTrans" cxnId="{E302D5D7-95B3-4E91-B84F-962854D685CB}">
      <dgm:prSet/>
      <dgm:spPr/>
      <dgm:t>
        <a:bodyPr/>
        <a:lstStyle/>
        <a:p>
          <a:endParaRPr lang="en-US"/>
        </a:p>
      </dgm:t>
    </dgm:pt>
    <dgm:pt modelId="{8A67DD79-3CD4-4128-86B0-E0E957C3AC87}">
      <dgm:prSet custT="1"/>
      <dgm:spPr/>
      <dgm:t>
        <a:bodyPr/>
        <a:lstStyle/>
        <a:p>
          <a:r>
            <a:rPr lang="en-US" sz="2000" dirty="0"/>
            <a:t>Consumer Decision Making</a:t>
          </a:r>
        </a:p>
      </dgm:t>
    </dgm:pt>
    <dgm:pt modelId="{1C143C81-0B9A-4342-B10A-A056072F03E8}" type="parTrans" cxnId="{04C11A80-2639-4CF4-A474-55C59E969150}">
      <dgm:prSet/>
      <dgm:spPr/>
      <dgm:t>
        <a:bodyPr/>
        <a:lstStyle/>
        <a:p>
          <a:endParaRPr lang="en-US"/>
        </a:p>
      </dgm:t>
    </dgm:pt>
    <dgm:pt modelId="{4856A529-B66E-4213-9B95-8C461E84D444}" type="sibTrans" cxnId="{04C11A80-2639-4CF4-A474-55C59E969150}">
      <dgm:prSet/>
      <dgm:spPr/>
      <dgm:t>
        <a:bodyPr/>
        <a:lstStyle/>
        <a:p>
          <a:endParaRPr lang="en-US"/>
        </a:p>
      </dgm:t>
    </dgm:pt>
    <dgm:pt modelId="{BF19EA69-3BEF-4859-B27A-1CCF3168C113}">
      <dgm:prSet custT="1"/>
      <dgm:spPr/>
      <dgm:t>
        <a:bodyPr/>
        <a:lstStyle/>
        <a:p>
          <a:r>
            <a:rPr lang="en-US" sz="2000"/>
            <a:t>FCS Bowl</a:t>
          </a:r>
        </a:p>
      </dgm:t>
    </dgm:pt>
    <dgm:pt modelId="{4D5A5A8A-E004-4CAC-96EF-F64D45B2D7B0}" type="parTrans" cxnId="{BDD6C457-8BDD-4494-990E-E694A107D13D}">
      <dgm:prSet/>
      <dgm:spPr/>
      <dgm:t>
        <a:bodyPr/>
        <a:lstStyle/>
        <a:p>
          <a:endParaRPr lang="en-US"/>
        </a:p>
      </dgm:t>
    </dgm:pt>
    <dgm:pt modelId="{1BF4E75D-972B-4C20-9D0B-184F33DA43D8}" type="sibTrans" cxnId="{BDD6C457-8BDD-4494-990E-E694A107D13D}">
      <dgm:prSet/>
      <dgm:spPr/>
      <dgm:t>
        <a:bodyPr/>
        <a:lstStyle/>
        <a:p>
          <a:endParaRPr lang="en-US"/>
        </a:p>
      </dgm:t>
    </dgm:pt>
    <dgm:pt modelId="{DB384DF4-C6D0-4D61-B7E2-D2C47FA13ABF}">
      <dgm:prSet custT="1"/>
      <dgm:spPr/>
      <dgm:t>
        <a:bodyPr/>
        <a:lstStyle/>
        <a:p>
          <a:r>
            <a:rPr lang="en-US" sz="2000" dirty="0"/>
            <a:t>FCS Skill-a-thon</a:t>
          </a:r>
        </a:p>
      </dgm:t>
    </dgm:pt>
    <dgm:pt modelId="{36D0DB5D-1481-46A1-B3DB-E86F04B54BCD}" type="parTrans" cxnId="{EDEB7AAD-24B0-493B-AA7C-5F5ED903299B}">
      <dgm:prSet/>
      <dgm:spPr/>
      <dgm:t>
        <a:bodyPr/>
        <a:lstStyle/>
        <a:p>
          <a:endParaRPr lang="en-US"/>
        </a:p>
      </dgm:t>
    </dgm:pt>
    <dgm:pt modelId="{55334CED-6CD6-4186-8140-289F877E6AAA}" type="sibTrans" cxnId="{EDEB7AAD-24B0-493B-AA7C-5F5ED903299B}">
      <dgm:prSet/>
      <dgm:spPr/>
      <dgm:t>
        <a:bodyPr/>
        <a:lstStyle/>
        <a:p>
          <a:endParaRPr lang="en-US"/>
        </a:p>
      </dgm:t>
    </dgm:pt>
    <dgm:pt modelId="{7D8C763F-CDC8-441B-99F6-EC31DA3659EE}">
      <dgm:prSet custT="1"/>
      <dgm:spPr/>
      <dgm:t>
        <a:bodyPr/>
        <a:lstStyle/>
        <a:p>
          <a:r>
            <a:rPr lang="en-US" sz="2000" dirty="0"/>
            <a:t>Fashion Review</a:t>
          </a:r>
        </a:p>
      </dgm:t>
    </dgm:pt>
    <dgm:pt modelId="{574CC3DF-97FD-4485-8F85-D57A3D863258}" type="parTrans" cxnId="{9BFDF7E2-4A5E-4C88-B33C-5F06D767CF44}">
      <dgm:prSet/>
      <dgm:spPr/>
      <dgm:t>
        <a:bodyPr/>
        <a:lstStyle/>
        <a:p>
          <a:endParaRPr lang="en-US"/>
        </a:p>
      </dgm:t>
    </dgm:pt>
    <dgm:pt modelId="{F7A21E58-593A-484C-AC12-22AB5B5E3641}" type="sibTrans" cxnId="{9BFDF7E2-4A5E-4C88-B33C-5F06D767CF44}">
      <dgm:prSet/>
      <dgm:spPr/>
      <dgm:t>
        <a:bodyPr/>
        <a:lstStyle/>
        <a:p>
          <a:endParaRPr lang="en-US"/>
        </a:p>
      </dgm:t>
    </dgm:pt>
    <dgm:pt modelId="{04FA0522-9224-4252-949A-01CC87E83783}">
      <dgm:prSet custT="1"/>
      <dgm:spPr/>
      <dgm:t>
        <a:bodyPr/>
        <a:lstStyle/>
        <a:p>
          <a:r>
            <a:rPr lang="en-US" sz="2000" dirty="0"/>
            <a:t>Favorite Foods</a:t>
          </a:r>
        </a:p>
      </dgm:t>
    </dgm:pt>
    <dgm:pt modelId="{8B98FC86-0133-49C0-BF7A-5554DCBFBB52}" type="parTrans" cxnId="{47127E0D-ACF0-4C83-B989-0F7864DB1F92}">
      <dgm:prSet/>
      <dgm:spPr/>
      <dgm:t>
        <a:bodyPr/>
        <a:lstStyle/>
        <a:p>
          <a:endParaRPr lang="en-US"/>
        </a:p>
      </dgm:t>
    </dgm:pt>
    <dgm:pt modelId="{3B0323B5-3C21-4876-9A39-4FE84A853C10}" type="sibTrans" cxnId="{47127E0D-ACF0-4C83-B989-0F7864DB1F92}">
      <dgm:prSet/>
      <dgm:spPr/>
      <dgm:t>
        <a:bodyPr/>
        <a:lstStyle/>
        <a:p>
          <a:endParaRPr lang="en-US"/>
        </a:p>
      </dgm:t>
    </dgm:pt>
    <dgm:pt modelId="{EB844C13-49C9-492F-AC88-3CDF784D3CDD}" type="pres">
      <dgm:prSet presAssocID="{25988856-C78B-4305-8A78-C7075B65A3BD}" presName="Name0" presStyleCnt="0">
        <dgm:presLayoutVars>
          <dgm:dir/>
          <dgm:animLvl val="lvl"/>
          <dgm:resizeHandles val="exact"/>
        </dgm:presLayoutVars>
      </dgm:prSet>
      <dgm:spPr/>
    </dgm:pt>
    <dgm:pt modelId="{2972814A-8324-4270-B55E-709F32D906E8}" type="pres">
      <dgm:prSet presAssocID="{77C1DFEB-A385-4024-A75B-75A5D19C1042}" presName="composite" presStyleCnt="0"/>
      <dgm:spPr/>
    </dgm:pt>
    <dgm:pt modelId="{6D9A95C5-C776-4CB2-BEF5-7E0B238C3235}" type="pres">
      <dgm:prSet presAssocID="{77C1DFEB-A385-4024-A75B-75A5D19C104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FD6DB7C-D0F4-4E7B-BD65-10478FE490F1}" type="pres">
      <dgm:prSet presAssocID="{77C1DFEB-A385-4024-A75B-75A5D19C104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7127E0D-ACF0-4C83-B989-0F7864DB1F92}" srcId="{77C1DFEB-A385-4024-A75B-75A5D19C1042}" destId="{04FA0522-9224-4252-949A-01CC87E83783}" srcOrd="4" destOrd="0" parTransId="{8B98FC86-0133-49C0-BF7A-5554DCBFBB52}" sibTransId="{3B0323B5-3C21-4876-9A39-4FE84A853C10}"/>
    <dgm:cxn modelId="{C1367421-AAA9-4E51-A7F1-E1439EDE2A63}" type="presOf" srcId="{04FA0522-9224-4252-949A-01CC87E83783}" destId="{2FD6DB7C-D0F4-4E7B-BD65-10478FE490F1}" srcOrd="0" destOrd="4" presId="urn:microsoft.com/office/officeart/2005/8/layout/hList1"/>
    <dgm:cxn modelId="{BD0EB02C-05ED-4217-A901-A7844AE648E2}" type="presOf" srcId="{7D8C763F-CDC8-441B-99F6-EC31DA3659EE}" destId="{2FD6DB7C-D0F4-4E7B-BD65-10478FE490F1}" srcOrd="0" destOrd="3" presId="urn:microsoft.com/office/officeart/2005/8/layout/hList1"/>
    <dgm:cxn modelId="{CE3EE92C-EC15-4FEB-BC9E-FFA8BD47D3A3}" type="presOf" srcId="{8A67DD79-3CD4-4128-86B0-E0E957C3AC87}" destId="{2FD6DB7C-D0F4-4E7B-BD65-10478FE490F1}" srcOrd="0" destOrd="0" presId="urn:microsoft.com/office/officeart/2005/8/layout/hList1"/>
    <dgm:cxn modelId="{BDD6C457-8BDD-4494-990E-E694A107D13D}" srcId="{77C1DFEB-A385-4024-A75B-75A5D19C1042}" destId="{BF19EA69-3BEF-4859-B27A-1CCF3168C113}" srcOrd="1" destOrd="0" parTransId="{4D5A5A8A-E004-4CAC-96EF-F64D45B2D7B0}" sibTransId="{1BF4E75D-972B-4C20-9D0B-184F33DA43D8}"/>
    <dgm:cxn modelId="{BDDC6C6C-070B-4FC9-8F81-D76CD365EC09}" type="presOf" srcId="{77C1DFEB-A385-4024-A75B-75A5D19C1042}" destId="{6D9A95C5-C776-4CB2-BEF5-7E0B238C3235}" srcOrd="0" destOrd="0" presId="urn:microsoft.com/office/officeart/2005/8/layout/hList1"/>
    <dgm:cxn modelId="{04C11A80-2639-4CF4-A474-55C59E969150}" srcId="{77C1DFEB-A385-4024-A75B-75A5D19C1042}" destId="{8A67DD79-3CD4-4128-86B0-E0E957C3AC87}" srcOrd="0" destOrd="0" parTransId="{1C143C81-0B9A-4342-B10A-A056072F03E8}" sibTransId="{4856A529-B66E-4213-9B95-8C461E84D444}"/>
    <dgm:cxn modelId="{EDEB7AAD-24B0-493B-AA7C-5F5ED903299B}" srcId="{77C1DFEB-A385-4024-A75B-75A5D19C1042}" destId="{DB384DF4-C6D0-4D61-B7E2-D2C47FA13ABF}" srcOrd="2" destOrd="0" parTransId="{36D0DB5D-1481-46A1-B3DB-E86F04B54BCD}" sibTransId="{55334CED-6CD6-4186-8140-289F877E6AAA}"/>
    <dgm:cxn modelId="{7410AEAE-98C3-49F3-A069-664CC8FC4321}" type="presOf" srcId="{25988856-C78B-4305-8A78-C7075B65A3BD}" destId="{EB844C13-49C9-492F-AC88-3CDF784D3CDD}" srcOrd="0" destOrd="0" presId="urn:microsoft.com/office/officeart/2005/8/layout/hList1"/>
    <dgm:cxn modelId="{8D562DB1-5840-478F-8C83-9709B79F19F3}" type="presOf" srcId="{DB384DF4-C6D0-4D61-B7E2-D2C47FA13ABF}" destId="{2FD6DB7C-D0F4-4E7B-BD65-10478FE490F1}" srcOrd="0" destOrd="2" presId="urn:microsoft.com/office/officeart/2005/8/layout/hList1"/>
    <dgm:cxn modelId="{87FA49BE-A130-4371-B313-9AB16301267B}" type="presOf" srcId="{BF19EA69-3BEF-4859-B27A-1CCF3168C113}" destId="{2FD6DB7C-D0F4-4E7B-BD65-10478FE490F1}" srcOrd="0" destOrd="1" presId="urn:microsoft.com/office/officeart/2005/8/layout/hList1"/>
    <dgm:cxn modelId="{E302D5D7-95B3-4E91-B84F-962854D685CB}" srcId="{25988856-C78B-4305-8A78-C7075B65A3BD}" destId="{77C1DFEB-A385-4024-A75B-75A5D19C1042}" srcOrd="0" destOrd="0" parTransId="{E1D2FD9B-CDB8-4B44-BDE3-00465542C133}" sibTransId="{212E149A-4A22-4D91-8421-CBED94C20818}"/>
    <dgm:cxn modelId="{9BFDF7E2-4A5E-4C88-B33C-5F06D767CF44}" srcId="{77C1DFEB-A385-4024-A75B-75A5D19C1042}" destId="{7D8C763F-CDC8-441B-99F6-EC31DA3659EE}" srcOrd="3" destOrd="0" parTransId="{574CC3DF-97FD-4485-8F85-D57A3D863258}" sibTransId="{F7A21E58-593A-484C-AC12-22AB5B5E3641}"/>
    <dgm:cxn modelId="{8D9CFB36-8204-4EA1-A2F1-2A83A8E4BC9F}" type="presParOf" srcId="{EB844C13-49C9-492F-AC88-3CDF784D3CDD}" destId="{2972814A-8324-4270-B55E-709F32D906E8}" srcOrd="0" destOrd="0" presId="urn:microsoft.com/office/officeart/2005/8/layout/hList1"/>
    <dgm:cxn modelId="{0D1FF577-2145-43D0-861D-F43199045FDF}" type="presParOf" srcId="{2972814A-8324-4270-B55E-709F32D906E8}" destId="{6D9A95C5-C776-4CB2-BEF5-7E0B238C3235}" srcOrd="0" destOrd="0" presId="urn:microsoft.com/office/officeart/2005/8/layout/hList1"/>
    <dgm:cxn modelId="{BD2CED15-1BFF-4D6C-BD10-7CE614CED403}" type="presParOf" srcId="{2972814A-8324-4270-B55E-709F32D906E8}" destId="{2FD6DB7C-D0F4-4E7B-BD65-10478FE490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4F533-F536-4BD0-8AD1-6CAA8BE7B2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5A1300-54E4-4984-A6DA-C7902B21CAF0}">
      <dgm:prSet/>
      <dgm:spPr/>
      <dgm:t>
        <a:bodyPr/>
        <a:lstStyle/>
        <a:p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</a:p>
      </dgm:t>
    </dgm:pt>
    <dgm:pt modelId="{063A16ED-9DB4-46C8-8D1B-8E60F7CA412E}" type="parTrans" cxnId="{2B955CFD-3BF3-408B-B1BD-6E78187FE54A}">
      <dgm:prSet/>
      <dgm:spPr/>
      <dgm:t>
        <a:bodyPr/>
        <a:lstStyle/>
        <a:p>
          <a:endParaRPr lang="en-US"/>
        </a:p>
      </dgm:t>
    </dgm:pt>
    <dgm:pt modelId="{1762E2C0-01B3-4E08-8259-E1B7F7A64C5E}" type="sibTrans" cxnId="{2B955CFD-3BF3-408B-B1BD-6E78187FE54A}">
      <dgm:prSet/>
      <dgm:spPr/>
      <dgm:t>
        <a:bodyPr/>
        <a:lstStyle/>
        <a:p>
          <a:endParaRPr lang="en-US"/>
        </a:p>
      </dgm:t>
    </dgm:pt>
    <dgm:pt modelId="{53A3C913-818B-4CBF-BC24-1DD70B25D0C2}">
      <dgm:prSet/>
      <dgm:spPr/>
      <dgm:t>
        <a:bodyPr/>
        <a:lstStyle/>
        <a:p>
          <a:r>
            <a:rPr lang="en-US" dirty="0"/>
            <a:t>Presentations:</a:t>
          </a:r>
          <a:br>
            <a:rPr lang="en-US" dirty="0"/>
          </a:br>
          <a:r>
            <a:rPr lang="en-US" dirty="0"/>
            <a:t>-Ag</a:t>
          </a:r>
          <a:br>
            <a:rPr lang="en-US" dirty="0"/>
          </a:br>
          <a:r>
            <a:rPr lang="en-US" dirty="0"/>
            <a:t>-FCS</a:t>
          </a:r>
          <a:br>
            <a:rPr lang="en-US" dirty="0"/>
          </a:br>
          <a:r>
            <a:rPr lang="en-US" dirty="0"/>
            <a:t>-General</a:t>
          </a:r>
        </a:p>
      </dgm:t>
    </dgm:pt>
    <dgm:pt modelId="{AA45ACBA-A865-44C3-85AF-DB6C2E9D63DC}" type="parTrans" cxnId="{BF3EEF8F-C35F-4EBB-9822-DE466E30E452}">
      <dgm:prSet/>
      <dgm:spPr/>
      <dgm:t>
        <a:bodyPr/>
        <a:lstStyle/>
        <a:p>
          <a:endParaRPr lang="en-US"/>
        </a:p>
      </dgm:t>
    </dgm:pt>
    <dgm:pt modelId="{07A94261-6FB8-4BE6-8A39-7FCF3509303E}" type="sibTrans" cxnId="{BF3EEF8F-C35F-4EBB-9822-DE466E30E452}">
      <dgm:prSet/>
      <dgm:spPr/>
      <dgm:t>
        <a:bodyPr/>
        <a:lstStyle/>
        <a:p>
          <a:endParaRPr lang="en-US"/>
        </a:p>
      </dgm:t>
    </dgm:pt>
    <dgm:pt modelId="{FACC68CD-8855-4C43-895F-20E0B295E80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Public speaking:</a:t>
          </a:r>
          <a:br>
            <a:rPr lang="en-US" dirty="0"/>
          </a:br>
          <a:r>
            <a:rPr lang="en-US" dirty="0"/>
            <a:t>-Impromptu</a:t>
          </a:r>
          <a:br>
            <a:rPr lang="en-US" dirty="0"/>
          </a:br>
          <a:r>
            <a:rPr lang="en-US" dirty="0"/>
            <a:t>-Prepared</a:t>
          </a:r>
        </a:p>
      </dgm:t>
    </dgm:pt>
    <dgm:pt modelId="{2D5D26CE-0039-4FEC-AD31-06A4A156B6A5}" type="parTrans" cxnId="{A6D4DC90-0F2C-4BB9-B405-2390B81D1BBE}">
      <dgm:prSet/>
      <dgm:spPr/>
      <dgm:t>
        <a:bodyPr/>
        <a:lstStyle/>
        <a:p>
          <a:endParaRPr lang="en-US"/>
        </a:p>
      </dgm:t>
    </dgm:pt>
    <dgm:pt modelId="{AB031612-8D13-4D35-B0BC-1F69C3F9BB27}" type="sibTrans" cxnId="{A6D4DC90-0F2C-4BB9-B405-2390B81D1BBE}">
      <dgm:prSet/>
      <dgm:spPr/>
      <dgm:t>
        <a:bodyPr/>
        <a:lstStyle/>
        <a:p>
          <a:endParaRPr lang="en-US"/>
        </a:p>
      </dgm:t>
    </dgm:pt>
    <dgm:pt modelId="{5E718A8B-4090-461D-BE4E-F9D5C09DF81D}">
      <dgm:prSet/>
      <dgm:spPr/>
      <dgm:t>
        <a:bodyPr/>
        <a:lstStyle/>
        <a:p>
          <a:r>
            <a:rPr lang="en-US" dirty="0"/>
            <a:t>Talent Show</a:t>
          </a:r>
        </a:p>
      </dgm:t>
    </dgm:pt>
    <dgm:pt modelId="{22470C8D-3423-41FC-8239-019F02C87BCF}" type="sibTrans" cxnId="{07714892-43F7-46C6-8648-37C0F339F30F}">
      <dgm:prSet/>
      <dgm:spPr/>
      <dgm:t>
        <a:bodyPr/>
        <a:lstStyle/>
        <a:p>
          <a:endParaRPr lang="en-US"/>
        </a:p>
      </dgm:t>
    </dgm:pt>
    <dgm:pt modelId="{711F0F25-3C40-4319-A908-177DB51D29A1}" type="parTrans" cxnId="{07714892-43F7-46C6-8648-37C0F339F30F}">
      <dgm:prSet/>
      <dgm:spPr/>
      <dgm:t>
        <a:bodyPr/>
        <a:lstStyle/>
        <a:p>
          <a:endParaRPr lang="en-US"/>
        </a:p>
      </dgm:t>
    </dgm:pt>
    <dgm:pt modelId="{39727AE3-6F77-4EE5-A1BF-E9F95BC5FF9F}" type="pres">
      <dgm:prSet presAssocID="{DE84F533-F536-4BD0-8AD1-6CAA8BE7B221}" presName="Name0" presStyleCnt="0">
        <dgm:presLayoutVars>
          <dgm:dir/>
          <dgm:animLvl val="lvl"/>
          <dgm:resizeHandles val="exact"/>
        </dgm:presLayoutVars>
      </dgm:prSet>
      <dgm:spPr/>
    </dgm:pt>
    <dgm:pt modelId="{D5785A5E-C6CA-41DC-A443-48FE90AE1FA0}" type="pres">
      <dgm:prSet presAssocID="{7B5A1300-54E4-4984-A6DA-C7902B21CAF0}" presName="composite" presStyleCnt="0"/>
      <dgm:spPr/>
    </dgm:pt>
    <dgm:pt modelId="{A3ACED82-545D-4B7D-8A9D-55B6C6ECD0CA}" type="pres">
      <dgm:prSet presAssocID="{7B5A1300-54E4-4984-A6DA-C7902B21CAF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0FEE576-F20C-43BF-90D8-3A2CCA937520}" type="pres">
      <dgm:prSet presAssocID="{7B5A1300-54E4-4984-A6DA-C7902B21CAF0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463FEF40-B07E-48EE-B8D2-4C226F4B1DA7}" type="presOf" srcId="{5E718A8B-4090-461D-BE4E-F9D5C09DF81D}" destId="{10FEE576-F20C-43BF-90D8-3A2CCA937520}" srcOrd="0" destOrd="2" presId="urn:microsoft.com/office/officeart/2005/8/layout/hList1"/>
    <dgm:cxn modelId="{C4437F72-4B6C-4209-8491-0A79AAA681AC}" type="presOf" srcId="{7B5A1300-54E4-4984-A6DA-C7902B21CAF0}" destId="{A3ACED82-545D-4B7D-8A9D-55B6C6ECD0CA}" srcOrd="0" destOrd="0" presId="urn:microsoft.com/office/officeart/2005/8/layout/hList1"/>
    <dgm:cxn modelId="{B1762485-B03B-452D-B3EF-61A5CB794998}" type="presOf" srcId="{53A3C913-818B-4CBF-BC24-1DD70B25D0C2}" destId="{10FEE576-F20C-43BF-90D8-3A2CCA937520}" srcOrd="0" destOrd="0" presId="urn:microsoft.com/office/officeart/2005/8/layout/hList1"/>
    <dgm:cxn modelId="{BF3EEF8F-C35F-4EBB-9822-DE466E30E452}" srcId="{7B5A1300-54E4-4984-A6DA-C7902B21CAF0}" destId="{53A3C913-818B-4CBF-BC24-1DD70B25D0C2}" srcOrd="0" destOrd="0" parTransId="{AA45ACBA-A865-44C3-85AF-DB6C2E9D63DC}" sibTransId="{07A94261-6FB8-4BE6-8A39-7FCF3509303E}"/>
    <dgm:cxn modelId="{A6D4DC90-0F2C-4BB9-B405-2390B81D1BBE}" srcId="{7B5A1300-54E4-4984-A6DA-C7902B21CAF0}" destId="{FACC68CD-8855-4C43-895F-20E0B295E805}" srcOrd="1" destOrd="0" parTransId="{2D5D26CE-0039-4FEC-AD31-06A4A156B6A5}" sibTransId="{AB031612-8D13-4D35-B0BC-1F69C3F9BB27}"/>
    <dgm:cxn modelId="{07714892-43F7-46C6-8648-37C0F339F30F}" srcId="{7B5A1300-54E4-4984-A6DA-C7902B21CAF0}" destId="{5E718A8B-4090-461D-BE4E-F9D5C09DF81D}" srcOrd="2" destOrd="0" parTransId="{711F0F25-3C40-4319-A908-177DB51D29A1}" sibTransId="{22470C8D-3423-41FC-8239-019F02C87BCF}"/>
    <dgm:cxn modelId="{00504C9F-DF0B-4313-AC27-A03DD3100355}" type="presOf" srcId="{FACC68CD-8855-4C43-895F-20E0B295E805}" destId="{10FEE576-F20C-43BF-90D8-3A2CCA937520}" srcOrd="0" destOrd="1" presId="urn:microsoft.com/office/officeart/2005/8/layout/hList1"/>
    <dgm:cxn modelId="{62FAC5D2-BEA9-4119-8762-9671F722C144}" type="presOf" srcId="{DE84F533-F536-4BD0-8AD1-6CAA8BE7B221}" destId="{39727AE3-6F77-4EE5-A1BF-E9F95BC5FF9F}" srcOrd="0" destOrd="0" presId="urn:microsoft.com/office/officeart/2005/8/layout/hList1"/>
    <dgm:cxn modelId="{2B955CFD-3BF3-408B-B1BD-6E78187FE54A}" srcId="{DE84F533-F536-4BD0-8AD1-6CAA8BE7B221}" destId="{7B5A1300-54E4-4984-A6DA-C7902B21CAF0}" srcOrd="0" destOrd="0" parTransId="{063A16ED-9DB4-46C8-8D1B-8E60F7CA412E}" sibTransId="{1762E2C0-01B3-4E08-8259-E1B7F7A64C5E}"/>
    <dgm:cxn modelId="{A3D7F825-512C-49EE-BC25-E4A44EE2FE8F}" type="presParOf" srcId="{39727AE3-6F77-4EE5-A1BF-E9F95BC5FF9F}" destId="{D5785A5E-C6CA-41DC-A443-48FE90AE1FA0}" srcOrd="0" destOrd="0" presId="urn:microsoft.com/office/officeart/2005/8/layout/hList1"/>
    <dgm:cxn modelId="{1DD04571-62BE-4DEB-9904-3C620D0FD155}" type="presParOf" srcId="{D5785A5E-C6CA-41DC-A443-48FE90AE1FA0}" destId="{A3ACED82-545D-4B7D-8A9D-55B6C6ECD0CA}" srcOrd="0" destOrd="0" presId="urn:microsoft.com/office/officeart/2005/8/layout/hList1"/>
    <dgm:cxn modelId="{A2311129-9624-4471-9AE2-DD9D489390CE}" type="presParOf" srcId="{D5785A5E-C6CA-41DC-A443-48FE90AE1FA0}" destId="{10FEE576-F20C-43BF-90D8-3A2CCA9375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98C5C2-E038-4250-B30B-951DBD1B603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876EEA-CAA5-41A8-BBFD-45CC2871B918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Engaging Workshops</a:t>
          </a:r>
        </a:p>
      </dgm:t>
    </dgm:pt>
    <dgm:pt modelId="{848C2FEB-005A-4ECA-822E-D0713D83360C}" type="parTrans" cxnId="{505DABC4-9183-4C9A-9167-06443C5231DD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7EDE2BD4-3273-43B0-B8D8-1EDDFBF4B933}" type="sibTrans" cxnId="{505DABC4-9183-4C9A-9167-06443C5231DD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08239F8D-1994-4F34-891E-D9E3E95D77A7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Nightly Dances</a:t>
          </a:r>
        </a:p>
      </dgm:t>
    </dgm:pt>
    <dgm:pt modelId="{3853C248-77AD-4390-9ED9-36DCCF8EF593}" type="parTrans" cxnId="{62C1F3E9-533F-4F66-A1D2-85C9407294A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8136BFDD-C99B-4CBA-84F1-2584103101D0}" type="sibTrans" cxnId="{62C1F3E9-533F-4F66-A1D2-85C9407294AA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7D526756-6543-4276-B4E4-F5C4FAEAB693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Community Service Project</a:t>
          </a:r>
        </a:p>
      </dgm:t>
    </dgm:pt>
    <dgm:pt modelId="{0275B71B-AA39-429C-9A2A-E1E30722ACA7}" type="parTrans" cxnId="{BD6951BD-F473-45FC-9DF8-57303B67DC34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91591360-3F0E-48D2-854B-E6F1C979C2D6}" type="sibTrans" cxnId="{BD6951BD-F473-45FC-9DF8-57303B67DC34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F1EBB410-EE03-4B41-880E-D802E514B4B1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Amazing Guest Speakers</a:t>
          </a:r>
        </a:p>
      </dgm:t>
    </dgm:pt>
    <dgm:pt modelId="{79480ACC-70A1-4EA6-B29F-CF77E8D84A86}" type="parTrans" cxnId="{E6797C57-FB41-40E9-961B-CD46C92A4BF7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4F4FD3FE-5C5A-492D-8186-641782F64D15}" type="sibTrans" cxnId="{E6797C57-FB41-40E9-961B-CD46C92A4BF7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8DC3B711-5B98-4FE9-A84D-0EAC8DAE1870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Election of State Officers</a:t>
          </a:r>
        </a:p>
      </dgm:t>
    </dgm:pt>
    <dgm:pt modelId="{9678123B-CCDF-409F-BFCF-3DC94A5ECC5E}" type="parTrans" cxnId="{AC46F55E-7878-4D45-B491-092C1A5186EF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A49EFD8D-AB08-42EC-818C-01BDA317E228}" type="sibTrans" cxnId="{AC46F55E-7878-4D45-B491-092C1A5186EF}">
      <dgm:prSet/>
      <dgm:spPr/>
      <dgm:t>
        <a:bodyPr/>
        <a:lstStyle/>
        <a:p>
          <a:endParaRPr lang="en-US">
            <a:ln>
              <a:solidFill>
                <a:schemeClr val="tx1"/>
              </a:solidFill>
            </a:ln>
            <a:latin typeface="Acuta Black" panose="020A0A03050306080002" pitchFamily="18" charset="0"/>
          </a:endParaRPr>
        </a:p>
      </dgm:t>
    </dgm:pt>
    <dgm:pt modelId="{A0ECC547-8694-4297-BD69-0504FCF8A9DF}" type="pres">
      <dgm:prSet presAssocID="{2198C5C2-E038-4250-B30B-951DBD1B6036}" presName="diagram" presStyleCnt="0">
        <dgm:presLayoutVars>
          <dgm:dir/>
          <dgm:resizeHandles val="exact"/>
        </dgm:presLayoutVars>
      </dgm:prSet>
      <dgm:spPr/>
    </dgm:pt>
    <dgm:pt modelId="{8A715AC4-01F2-41F5-BA69-114E46AC1A5B}" type="pres">
      <dgm:prSet presAssocID="{BC876EEA-CAA5-41A8-BBFD-45CC2871B918}" presName="node" presStyleLbl="node1" presStyleIdx="0" presStyleCnt="5">
        <dgm:presLayoutVars>
          <dgm:bulletEnabled val="1"/>
        </dgm:presLayoutVars>
      </dgm:prSet>
      <dgm:spPr/>
    </dgm:pt>
    <dgm:pt modelId="{7FAEB156-6016-40F5-82B5-44E38C798433}" type="pres">
      <dgm:prSet presAssocID="{7EDE2BD4-3273-43B0-B8D8-1EDDFBF4B933}" presName="sibTrans" presStyleCnt="0"/>
      <dgm:spPr/>
    </dgm:pt>
    <dgm:pt modelId="{DE182D40-C92C-4D90-A592-EABEEA517332}" type="pres">
      <dgm:prSet presAssocID="{08239F8D-1994-4F34-891E-D9E3E95D77A7}" presName="node" presStyleLbl="node1" presStyleIdx="1" presStyleCnt="5">
        <dgm:presLayoutVars>
          <dgm:bulletEnabled val="1"/>
        </dgm:presLayoutVars>
      </dgm:prSet>
      <dgm:spPr/>
    </dgm:pt>
    <dgm:pt modelId="{27F01697-9019-4590-AF93-DC4D78F75D7A}" type="pres">
      <dgm:prSet presAssocID="{8136BFDD-C99B-4CBA-84F1-2584103101D0}" presName="sibTrans" presStyleCnt="0"/>
      <dgm:spPr/>
    </dgm:pt>
    <dgm:pt modelId="{2F029EFF-D296-4F84-8359-05F90B00B359}" type="pres">
      <dgm:prSet presAssocID="{7D526756-6543-4276-B4E4-F5C4FAEAB693}" presName="node" presStyleLbl="node1" presStyleIdx="2" presStyleCnt="5">
        <dgm:presLayoutVars>
          <dgm:bulletEnabled val="1"/>
        </dgm:presLayoutVars>
      </dgm:prSet>
      <dgm:spPr/>
    </dgm:pt>
    <dgm:pt modelId="{685E11AB-3336-4720-AC8F-434F08585A94}" type="pres">
      <dgm:prSet presAssocID="{91591360-3F0E-48D2-854B-E6F1C979C2D6}" presName="sibTrans" presStyleCnt="0"/>
      <dgm:spPr/>
    </dgm:pt>
    <dgm:pt modelId="{08FB7857-E9D1-44DB-AE73-F3E86C2D527E}" type="pres">
      <dgm:prSet presAssocID="{F1EBB410-EE03-4B41-880E-D802E514B4B1}" presName="node" presStyleLbl="node1" presStyleIdx="3" presStyleCnt="5">
        <dgm:presLayoutVars>
          <dgm:bulletEnabled val="1"/>
        </dgm:presLayoutVars>
      </dgm:prSet>
      <dgm:spPr/>
    </dgm:pt>
    <dgm:pt modelId="{B0B0590A-A711-4CF3-BFDB-AD457A56CF26}" type="pres">
      <dgm:prSet presAssocID="{4F4FD3FE-5C5A-492D-8186-641782F64D15}" presName="sibTrans" presStyleCnt="0"/>
      <dgm:spPr/>
    </dgm:pt>
    <dgm:pt modelId="{715A7594-0757-4196-8D26-BDCC7AF4604D}" type="pres">
      <dgm:prSet presAssocID="{8DC3B711-5B98-4FE9-A84D-0EAC8DAE1870}" presName="node" presStyleLbl="node1" presStyleIdx="4" presStyleCnt="5">
        <dgm:presLayoutVars>
          <dgm:bulletEnabled val="1"/>
        </dgm:presLayoutVars>
      </dgm:prSet>
      <dgm:spPr/>
    </dgm:pt>
  </dgm:ptLst>
  <dgm:cxnLst>
    <dgm:cxn modelId="{95E92445-2307-410B-9606-7E36F6B14ADE}" type="presOf" srcId="{BC876EEA-CAA5-41A8-BBFD-45CC2871B918}" destId="{8A715AC4-01F2-41F5-BA69-114E46AC1A5B}" srcOrd="0" destOrd="0" presId="urn:microsoft.com/office/officeart/2005/8/layout/default"/>
    <dgm:cxn modelId="{CE369354-AF51-4497-B24A-48222F6FA0CC}" type="presOf" srcId="{7D526756-6543-4276-B4E4-F5C4FAEAB693}" destId="{2F029EFF-D296-4F84-8359-05F90B00B359}" srcOrd="0" destOrd="0" presId="urn:microsoft.com/office/officeart/2005/8/layout/default"/>
    <dgm:cxn modelId="{E6797C57-FB41-40E9-961B-CD46C92A4BF7}" srcId="{2198C5C2-E038-4250-B30B-951DBD1B6036}" destId="{F1EBB410-EE03-4B41-880E-D802E514B4B1}" srcOrd="3" destOrd="0" parTransId="{79480ACC-70A1-4EA6-B29F-CF77E8D84A86}" sibTransId="{4F4FD3FE-5C5A-492D-8186-641782F64D15}"/>
    <dgm:cxn modelId="{AC46F55E-7878-4D45-B491-092C1A5186EF}" srcId="{2198C5C2-E038-4250-B30B-951DBD1B6036}" destId="{8DC3B711-5B98-4FE9-A84D-0EAC8DAE1870}" srcOrd="4" destOrd="0" parTransId="{9678123B-CCDF-409F-BFCF-3DC94A5ECC5E}" sibTransId="{A49EFD8D-AB08-42EC-818C-01BDA317E228}"/>
    <dgm:cxn modelId="{BA05D975-E4EF-4D1D-9FE8-C98BA4CD76B0}" type="presOf" srcId="{2198C5C2-E038-4250-B30B-951DBD1B6036}" destId="{A0ECC547-8694-4297-BD69-0504FCF8A9DF}" srcOrd="0" destOrd="0" presId="urn:microsoft.com/office/officeart/2005/8/layout/default"/>
    <dgm:cxn modelId="{46DB999E-76F3-40CA-9A58-FFC365E4A8EC}" type="presOf" srcId="{8DC3B711-5B98-4FE9-A84D-0EAC8DAE1870}" destId="{715A7594-0757-4196-8D26-BDCC7AF4604D}" srcOrd="0" destOrd="0" presId="urn:microsoft.com/office/officeart/2005/8/layout/default"/>
    <dgm:cxn modelId="{EEBB27B5-02AD-4C73-995C-885B4031BAFF}" type="presOf" srcId="{08239F8D-1994-4F34-891E-D9E3E95D77A7}" destId="{DE182D40-C92C-4D90-A592-EABEEA517332}" srcOrd="0" destOrd="0" presId="urn:microsoft.com/office/officeart/2005/8/layout/default"/>
    <dgm:cxn modelId="{E138E2BA-692C-4C4E-8BE7-D10A001091D8}" type="presOf" srcId="{F1EBB410-EE03-4B41-880E-D802E514B4B1}" destId="{08FB7857-E9D1-44DB-AE73-F3E86C2D527E}" srcOrd="0" destOrd="0" presId="urn:microsoft.com/office/officeart/2005/8/layout/default"/>
    <dgm:cxn modelId="{BD6951BD-F473-45FC-9DF8-57303B67DC34}" srcId="{2198C5C2-E038-4250-B30B-951DBD1B6036}" destId="{7D526756-6543-4276-B4E4-F5C4FAEAB693}" srcOrd="2" destOrd="0" parTransId="{0275B71B-AA39-429C-9A2A-E1E30722ACA7}" sibTransId="{91591360-3F0E-48D2-854B-E6F1C979C2D6}"/>
    <dgm:cxn modelId="{505DABC4-9183-4C9A-9167-06443C5231DD}" srcId="{2198C5C2-E038-4250-B30B-951DBD1B6036}" destId="{BC876EEA-CAA5-41A8-BBFD-45CC2871B918}" srcOrd="0" destOrd="0" parTransId="{848C2FEB-005A-4ECA-822E-D0713D83360C}" sibTransId="{7EDE2BD4-3273-43B0-B8D8-1EDDFBF4B933}"/>
    <dgm:cxn modelId="{62C1F3E9-533F-4F66-A1D2-85C9407294AA}" srcId="{2198C5C2-E038-4250-B30B-951DBD1B6036}" destId="{08239F8D-1994-4F34-891E-D9E3E95D77A7}" srcOrd="1" destOrd="0" parTransId="{3853C248-77AD-4390-9ED9-36DCCF8EF593}" sibTransId="{8136BFDD-C99B-4CBA-84F1-2584103101D0}"/>
    <dgm:cxn modelId="{656A992F-A76D-4BDD-B6B6-09625CB6D1FC}" type="presParOf" srcId="{A0ECC547-8694-4297-BD69-0504FCF8A9DF}" destId="{8A715AC4-01F2-41F5-BA69-114E46AC1A5B}" srcOrd="0" destOrd="0" presId="urn:microsoft.com/office/officeart/2005/8/layout/default"/>
    <dgm:cxn modelId="{2F7D7482-C83F-4F13-A011-3DD278493166}" type="presParOf" srcId="{A0ECC547-8694-4297-BD69-0504FCF8A9DF}" destId="{7FAEB156-6016-40F5-82B5-44E38C798433}" srcOrd="1" destOrd="0" presId="urn:microsoft.com/office/officeart/2005/8/layout/default"/>
    <dgm:cxn modelId="{52A19A88-6FFB-439C-8178-8CF2E34E91AF}" type="presParOf" srcId="{A0ECC547-8694-4297-BD69-0504FCF8A9DF}" destId="{DE182D40-C92C-4D90-A592-EABEEA517332}" srcOrd="2" destOrd="0" presId="urn:microsoft.com/office/officeart/2005/8/layout/default"/>
    <dgm:cxn modelId="{9F08FD1A-729F-4936-A40D-45DA94F8526F}" type="presParOf" srcId="{A0ECC547-8694-4297-BD69-0504FCF8A9DF}" destId="{27F01697-9019-4590-AF93-DC4D78F75D7A}" srcOrd="3" destOrd="0" presId="urn:microsoft.com/office/officeart/2005/8/layout/default"/>
    <dgm:cxn modelId="{B82FA731-7C5F-412B-AF72-B0C3C5208C5B}" type="presParOf" srcId="{A0ECC547-8694-4297-BD69-0504FCF8A9DF}" destId="{2F029EFF-D296-4F84-8359-05F90B00B359}" srcOrd="4" destOrd="0" presId="urn:microsoft.com/office/officeart/2005/8/layout/default"/>
    <dgm:cxn modelId="{B4AE3E60-00A7-4597-BE1A-12EBE60F65C3}" type="presParOf" srcId="{A0ECC547-8694-4297-BD69-0504FCF8A9DF}" destId="{685E11AB-3336-4720-AC8F-434F08585A94}" srcOrd="5" destOrd="0" presId="urn:microsoft.com/office/officeart/2005/8/layout/default"/>
    <dgm:cxn modelId="{D28F19F1-F5EA-42A8-A83F-8B9ABCE3235E}" type="presParOf" srcId="{A0ECC547-8694-4297-BD69-0504FCF8A9DF}" destId="{08FB7857-E9D1-44DB-AE73-F3E86C2D527E}" srcOrd="6" destOrd="0" presId="urn:microsoft.com/office/officeart/2005/8/layout/default"/>
    <dgm:cxn modelId="{FFF68A1D-9436-40AC-9BF3-B1DC6E851CBB}" type="presParOf" srcId="{A0ECC547-8694-4297-BD69-0504FCF8A9DF}" destId="{B0B0590A-A711-4CF3-BFDB-AD457A56CF26}" srcOrd="7" destOrd="0" presId="urn:microsoft.com/office/officeart/2005/8/layout/default"/>
    <dgm:cxn modelId="{248DD65E-C7DE-4506-B189-BF232109F64B}" type="presParOf" srcId="{A0ECC547-8694-4297-BD69-0504FCF8A9DF}" destId="{715A7594-0757-4196-8D26-BDCC7AF4604D}" srcOrd="8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62E94A-BD06-4EE1-B8DB-7C73AB5C26E2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710E0E-EFB9-4858-AA38-24A4FE5EC781}">
      <dgm:prSet/>
      <dgm:spPr>
        <a:solidFill>
          <a:srgbClr val="00B050"/>
        </a:solidFill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Special celebration for the 100</a:t>
          </a:r>
          <a:r>
            <a:rPr lang="en-US" baseline="300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th</a:t>
          </a:r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 year of state conference</a:t>
          </a:r>
        </a:p>
      </dgm:t>
    </dgm:pt>
    <dgm:pt modelId="{B3B16C15-39D4-44C3-9CB2-1A935ECD45E3}" type="parTrans" cxnId="{1CC93FB3-5EE2-4168-92AC-109A7E95B8FC}">
      <dgm:prSet/>
      <dgm:spPr/>
      <dgm:t>
        <a:bodyPr/>
        <a:lstStyle/>
        <a:p>
          <a:endParaRPr lang="en-US"/>
        </a:p>
      </dgm:t>
    </dgm:pt>
    <dgm:pt modelId="{DABC3D96-EC7D-49C3-9D14-4D9A387F01E3}" type="sibTrans" cxnId="{1CC93FB3-5EE2-4168-92AC-109A7E95B8FC}">
      <dgm:prSet/>
      <dgm:spPr/>
      <dgm:t>
        <a:bodyPr/>
        <a:lstStyle/>
        <a:p>
          <a:endParaRPr lang="en-US"/>
        </a:p>
      </dgm:t>
    </dgm:pt>
    <dgm:pt modelId="{7F9B775F-0798-42AB-BD8F-C1659D63ED80}">
      <dgm:prSet/>
      <dgm:spPr>
        <a:solidFill>
          <a:srgbClr val="00B050"/>
        </a:solidFill>
      </dgm:spPr>
      <dgm:t>
        <a:bodyPr/>
        <a:lstStyle/>
        <a:p>
          <a:r>
            <a:rPr lang="en-US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Special recognition of previous state leadership team members</a:t>
          </a:r>
        </a:p>
      </dgm:t>
    </dgm:pt>
    <dgm:pt modelId="{263000F8-6889-4D3B-9536-ADD7D67DA699}" type="parTrans" cxnId="{589DEB17-2EEE-482F-9FD9-5D2CCE0DC7C4}">
      <dgm:prSet/>
      <dgm:spPr/>
      <dgm:t>
        <a:bodyPr/>
        <a:lstStyle/>
        <a:p>
          <a:endParaRPr lang="en-US"/>
        </a:p>
      </dgm:t>
    </dgm:pt>
    <dgm:pt modelId="{9DE90777-F8D1-4A99-B7B8-26FFE7366251}" type="sibTrans" cxnId="{589DEB17-2EEE-482F-9FD9-5D2CCE0DC7C4}">
      <dgm:prSet/>
      <dgm:spPr/>
      <dgm:t>
        <a:bodyPr/>
        <a:lstStyle/>
        <a:p>
          <a:endParaRPr lang="en-US"/>
        </a:p>
      </dgm:t>
    </dgm:pt>
    <dgm:pt modelId="{BB594639-F1B0-4DE5-B7EC-2F12508E54E6}" type="pres">
      <dgm:prSet presAssocID="{C662E94A-BD06-4EE1-B8DB-7C73AB5C26E2}" presName="Name0" presStyleCnt="0">
        <dgm:presLayoutVars>
          <dgm:resizeHandles/>
        </dgm:presLayoutVars>
      </dgm:prSet>
      <dgm:spPr/>
    </dgm:pt>
    <dgm:pt modelId="{77D8C792-BC31-43AA-8383-93CDE99736E6}" type="pres">
      <dgm:prSet presAssocID="{B5710E0E-EFB9-4858-AA38-24A4FE5EC781}" presName="text" presStyleLbl="node1" presStyleIdx="0" presStyleCnt="2" custScaleX="113982">
        <dgm:presLayoutVars>
          <dgm:bulletEnabled val="1"/>
        </dgm:presLayoutVars>
      </dgm:prSet>
      <dgm:spPr/>
    </dgm:pt>
    <dgm:pt modelId="{DDD14352-994C-4CD3-B1D6-FE9F27C2FFB7}" type="pres">
      <dgm:prSet presAssocID="{DABC3D96-EC7D-49C3-9D14-4D9A387F01E3}" presName="space" presStyleCnt="0"/>
      <dgm:spPr/>
    </dgm:pt>
    <dgm:pt modelId="{629C4E3A-AF35-4A7C-BA7A-0C1504CA99A3}" type="pres">
      <dgm:prSet presAssocID="{7F9B775F-0798-42AB-BD8F-C1659D63ED80}" presName="text" presStyleLbl="node1" presStyleIdx="1" presStyleCnt="2">
        <dgm:presLayoutVars>
          <dgm:bulletEnabled val="1"/>
        </dgm:presLayoutVars>
      </dgm:prSet>
      <dgm:spPr/>
    </dgm:pt>
  </dgm:ptLst>
  <dgm:cxnLst>
    <dgm:cxn modelId="{589DEB17-2EEE-482F-9FD9-5D2CCE0DC7C4}" srcId="{C662E94A-BD06-4EE1-B8DB-7C73AB5C26E2}" destId="{7F9B775F-0798-42AB-BD8F-C1659D63ED80}" srcOrd="1" destOrd="0" parTransId="{263000F8-6889-4D3B-9536-ADD7D67DA699}" sibTransId="{9DE90777-F8D1-4A99-B7B8-26FFE7366251}"/>
    <dgm:cxn modelId="{D01A8B51-9769-4248-BA3D-E116FB5DEA28}" type="presOf" srcId="{7F9B775F-0798-42AB-BD8F-C1659D63ED80}" destId="{629C4E3A-AF35-4A7C-BA7A-0C1504CA99A3}" srcOrd="0" destOrd="0" presId="urn:diagrams.loki3.com/VaryingWidthList"/>
    <dgm:cxn modelId="{9AEBE47F-3CC4-46D6-B161-E49BE99773A2}" type="presOf" srcId="{B5710E0E-EFB9-4858-AA38-24A4FE5EC781}" destId="{77D8C792-BC31-43AA-8383-93CDE99736E6}" srcOrd="0" destOrd="0" presId="urn:diagrams.loki3.com/VaryingWidthList"/>
    <dgm:cxn modelId="{1CC93FB3-5EE2-4168-92AC-109A7E95B8FC}" srcId="{C662E94A-BD06-4EE1-B8DB-7C73AB5C26E2}" destId="{B5710E0E-EFB9-4858-AA38-24A4FE5EC781}" srcOrd="0" destOrd="0" parTransId="{B3B16C15-39D4-44C3-9CB2-1A935ECD45E3}" sibTransId="{DABC3D96-EC7D-49C3-9D14-4D9A387F01E3}"/>
    <dgm:cxn modelId="{938860EA-C3AC-4C3A-905C-406B231157B0}" type="presOf" srcId="{C662E94A-BD06-4EE1-B8DB-7C73AB5C26E2}" destId="{BB594639-F1B0-4DE5-B7EC-2F12508E54E6}" srcOrd="0" destOrd="0" presId="urn:diagrams.loki3.com/VaryingWidthList"/>
    <dgm:cxn modelId="{6429586A-8476-4DB4-93F6-17074B8637FE}" type="presParOf" srcId="{BB594639-F1B0-4DE5-B7EC-2F12508E54E6}" destId="{77D8C792-BC31-43AA-8383-93CDE99736E6}" srcOrd="0" destOrd="0" presId="urn:diagrams.loki3.com/VaryingWidthList"/>
    <dgm:cxn modelId="{555E4771-78CB-4694-8D66-21DC50D8F2DA}" type="presParOf" srcId="{BB594639-F1B0-4DE5-B7EC-2F12508E54E6}" destId="{DDD14352-994C-4CD3-B1D6-FE9F27C2FFB7}" srcOrd="1" destOrd="0" presId="urn:diagrams.loki3.com/VaryingWidthList"/>
    <dgm:cxn modelId="{A5C5DC86-1C3A-444B-AB77-477ED5E3465A}" type="presParOf" srcId="{BB594639-F1B0-4DE5-B7EC-2F12508E54E6}" destId="{629C4E3A-AF35-4A7C-BA7A-0C1504CA99A3}" srcOrd="2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4A47D-C097-4CFB-B4AC-F3E4A7EEC76E}">
      <dsp:nvSpPr>
        <dsp:cNvPr id="0" name=""/>
        <dsp:cNvSpPr/>
      </dsp:nvSpPr>
      <dsp:spPr>
        <a:xfrm>
          <a:off x="486310" y="3049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Senior 4H Event</a:t>
          </a:r>
        </a:p>
      </dsp:txBody>
      <dsp:txXfrm>
        <a:off x="486310" y="3049"/>
        <a:ext cx="2474974" cy="1484984"/>
      </dsp:txXfrm>
    </dsp:sp>
    <dsp:sp modelId="{791DB983-8481-4A3E-8818-CA31B8E9F1D8}">
      <dsp:nvSpPr>
        <dsp:cNvPr id="0" name=""/>
        <dsp:cNvSpPr/>
      </dsp:nvSpPr>
      <dsp:spPr>
        <a:xfrm>
          <a:off x="3208782" y="3049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Second week in July</a:t>
          </a:r>
        </a:p>
      </dsp:txBody>
      <dsp:txXfrm>
        <a:off x="3208782" y="3049"/>
        <a:ext cx="2474974" cy="1484984"/>
      </dsp:txXfrm>
    </dsp:sp>
    <dsp:sp modelId="{FE213D60-1341-441F-80DB-FADA4B0A8C6F}">
      <dsp:nvSpPr>
        <dsp:cNvPr id="0" name=""/>
        <dsp:cNvSpPr/>
      </dsp:nvSpPr>
      <dsp:spPr>
        <a:xfrm>
          <a:off x="5931254" y="3049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In Las Cruces, NM</a:t>
          </a:r>
        </a:p>
      </dsp:txBody>
      <dsp:txXfrm>
        <a:off x="5931254" y="3049"/>
        <a:ext cx="2474974" cy="1484984"/>
      </dsp:txXfrm>
    </dsp:sp>
    <dsp:sp modelId="{4112199A-5514-4FD5-9C03-BF21A15776AF}">
      <dsp:nvSpPr>
        <dsp:cNvPr id="0" name=""/>
        <dsp:cNvSpPr/>
      </dsp:nvSpPr>
      <dsp:spPr>
        <a:xfrm>
          <a:off x="486310" y="1735531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On the NMSU Campus</a:t>
          </a:r>
        </a:p>
      </dsp:txBody>
      <dsp:txXfrm>
        <a:off x="486310" y="1735531"/>
        <a:ext cx="2474974" cy="1484984"/>
      </dsp:txXfrm>
    </dsp:sp>
    <dsp:sp modelId="{64E1D478-3CB5-427C-B59B-6283FAC264CB}">
      <dsp:nvSpPr>
        <dsp:cNvPr id="0" name=""/>
        <dsp:cNvSpPr/>
      </dsp:nvSpPr>
      <dsp:spPr>
        <a:xfrm>
          <a:off x="3208782" y="1735531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Stay in the dorms</a:t>
          </a:r>
        </a:p>
      </dsp:txBody>
      <dsp:txXfrm>
        <a:off x="3208782" y="1735531"/>
        <a:ext cx="2474974" cy="1484984"/>
      </dsp:txXfrm>
    </dsp:sp>
    <dsp:sp modelId="{E551541F-6BA8-49FA-8942-CC68B780F75A}">
      <dsp:nvSpPr>
        <dsp:cNvPr id="0" name=""/>
        <dsp:cNvSpPr/>
      </dsp:nvSpPr>
      <dsp:spPr>
        <a:xfrm>
          <a:off x="5931254" y="1735531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Eat in Cafeteria </a:t>
          </a:r>
        </a:p>
      </dsp:txBody>
      <dsp:txXfrm>
        <a:off x="5931254" y="1735531"/>
        <a:ext cx="2474974" cy="1484984"/>
      </dsp:txXfrm>
    </dsp:sp>
    <dsp:sp modelId="{41A1B31C-DC10-45F0-B396-884223299B24}">
      <dsp:nvSpPr>
        <dsp:cNvPr id="0" name=""/>
        <dsp:cNvSpPr/>
      </dsp:nvSpPr>
      <dsp:spPr>
        <a:xfrm>
          <a:off x="486310" y="3468013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Participate in Competitions</a:t>
          </a:r>
        </a:p>
      </dsp:txBody>
      <dsp:txXfrm>
        <a:off x="486310" y="3468013"/>
        <a:ext cx="2474974" cy="1484984"/>
      </dsp:txXfrm>
    </dsp:sp>
    <dsp:sp modelId="{948B833D-3DDB-4227-9011-8742CA4B0901}">
      <dsp:nvSpPr>
        <dsp:cNvPr id="0" name=""/>
        <dsp:cNvSpPr/>
      </dsp:nvSpPr>
      <dsp:spPr>
        <a:xfrm>
          <a:off x="3208782" y="3468013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Engage in Leadership Development </a:t>
          </a:r>
        </a:p>
      </dsp:txBody>
      <dsp:txXfrm>
        <a:off x="3208782" y="3468013"/>
        <a:ext cx="2474974" cy="1484984"/>
      </dsp:txXfrm>
    </dsp:sp>
    <dsp:sp modelId="{B3446E3D-D2DB-4B94-A867-E203F5323459}">
      <dsp:nvSpPr>
        <dsp:cNvPr id="0" name=""/>
        <dsp:cNvSpPr/>
      </dsp:nvSpPr>
      <dsp:spPr>
        <a:xfrm>
          <a:off x="5931254" y="3468013"/>
          <a:ext cx="2474974" cy="1484984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ln>
                <a:solidFill>
                  <a:schemeClr val="tx1"/>
                </a:solidFill>
              </a:ln>
              <a:latin typeface="AntiqueOliNorDReg" panose="00000A00000000000000" pitchFamily="50" charset="0"/>
            </a:rPr>
            <a:t>Fun!</a:t>
          </a:r>
        </a:p>
      </dsp:txBody>
      <dsp:txXfrm>
        <a:off x="5931254" y="3468013"/>
        <a:ext cx="2474974" cy="1484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8CB7A-4B15-493F-A225-3F999CF1AC17}">
      <dsp:nvSpPr>
        <dsp:cNvPr id="0" name=""/>
        <dsp:cNvSpPr/>
      </dsp:nvSpPr>
      <dsp:spPr>
        <a:xfrm>
          <a:off x="0" y="3001"/>
          <a:ext cx="2899635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 and Natural Resources</a:t>
          </a:r>
        </a:p>
      </dsp:txBody>
      <dsp:txXfrm>
        <a:off x="0" y="3001"/>
        <a:ext cx="2899635" cy="720000"/>
      </dsp:txXfrm>
    </dsp:sp>
    <dsp:sp modelId="{D5F32081-EB95-4724-A582-FD012B148360}">
      <dsp:nvSpPr>
        <dsp:cNvPr id="0" name=""/>
        <dsp:cNvSpPr/>
      </dsp:nvSpPr>
      <dsp:spPr>
        <a:xfrm>
          <a:off x="0" y="723001"/>
          <a:ext cx="2899635" cy="4117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Agronomy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Entomology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Hippology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Horticulture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Horse Bowl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Horse Judging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Livestock Judging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Livestock Skill-a-thon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Meat Judging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Range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Wildlife Habitat Evaluation</a:t>
          </a:r>
        </a:p>
      </dsp:txBody>
      <dsp:txXfrm>
        <a:off x="0" y="723001"/>
        <a:ext cx="2899635" cy="411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95C5-C776-4CB2-BEF5-7E0B238C3235}">
      <dsp:nvSpPr>
        <dsp:cNvPr id="0" name=""/>
        <dsp:cNvSpPr/>
      </dsp:nvSpPr>
      <dsp:spPr>
        <a:xfrm>
          <a:off x="0" y="28460"/>
          <a:ext cx="2899635" cy="760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Family and Consumer Science</a:t>
          </a:r>
        </a:p>
      </dsp:txBody>
      <dsp:txXfrm>
        <a:off x="0" y="28460"/>
        <a:ext cx="2899635" cy="760908"/>
      </dsp:txXfrm>
    </dsp:sp>
    <dsp:sp modelId="{2FD6DB7C-D0F4-4E7B-BD65-10478FE490F1}">
      <dsp:nvSpPr>
        <dsp:cNvPr id="0" name=""/>
        <dsp:cNvSpPr/>
      </dsp:nvSpPr>
      <dsp:spPr>
        <a:xfrm>
          <a:off x="0" y="789369"/>
          <a:ext cx="2899635" cy="21328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Consumer Decision Making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FCS Bowl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FCS Skill-a-thon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Fashion Review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Favorite Foods</a:t>
          </a:r>
        </a:p>
      </dsp:txBody>
      <dsp:txXfrm>
        <a:off x="0" y="789369"/>
        <a:ext cx="2899635" cy="21328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CED82-545D-4B7D-8A9D-55B6C6ECD0CA}">
      <dsp:nvSpPr>
        <dsp:cNvPr id="0" name=""/>
        <dsp:cNvSpPr/>
      </dsp:nvSpPr>
      <dsp:spPr>
        <a:xfrm>
          <a:off x="0" y="52539"/>
          <a:ext cx="289963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Other</a:t>
          </a:r>
        </a:p>
      </dsp:txBody>
      <dsp:txXfrm>
        <a:off x="0" y="52539"/>
        <a:ext cx="2899635" cy="777600"/>
      </dsp:txXfrm>
    </dsp:sp>
    <dsp:sp modelId="{10FEE576-F20C-43BF-90D8-3A2CCA937520}">
      <dsp:nvSpPr>
        <dsp:cNvPr id="0" name=""/>
        <dsp:cNvSpPr/>
      </dsp:nvSpPr>
      <dsp:spPr>
        <a:xfrm>
          <a:off x="0" y="830139"/>
          <a:ext cx="2899635" cy="3557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Presentations:</a:t>
          </a:r>
          <a:br>
            <a:rPr lang="en-US" sz="2700" kern="1200" dirty="0"/>
          </a:br>
          <a:r>
            <a:rPr lang="en-US" sz="2700" kern="1200" dirty="0"/>
            <a:t>-Ag</a:t>
          </a:r>
          <a:br>
            <a:rPr lang="en-US" sz="2700" kern="1200" dirty="0"/>
          </a:br>
          <a:r>
            <a:rPr lang="en-US" sz="2700" kern="1200" dirty="0"/>
            <a:t>-FCS</a:t>
          </a:r>
          <a:br>
            <a:rPr lang="en-US" sz="2700" kern="1200" dirty="0"/>
          </a:br>
          <a:r>
            <a:rPr lang="en-US" sz="2700" kern="1200" dirty="0"/>
            <a:t>-General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700" kern="1200" dirty="0"/>
            <a:t>Public speaking:</a:t>
          </a:r>
          <a:br>
            <a:rPr lang="en-US" sz="2700" kern="1200" dirty="0"/>
          </a:br>
          <a:r>
            <a:rPr lang="en-US" sz="2700" kern="1200" dirty="0"/>
            <a:t>-Impromptu</a:t>
          </a:r>
          <a:br>
            <a:rPr lang="en-US" sz="2700" kern="1200" dirty="0"/>
          </a:br>
          <a:r>
            <a:rPr lang="en-US" sz="2700" kern="1200" dirty="0"/>
            <a:t>-Prepared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Talent Show</a:t>
          </a:r>
        </a:p>
      </dsp:txBody>
      <dsp:txXfrm>
        <a:off x="0" y="830139"/>
        <a:ext cx="2899635" cy="3557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15AC4-01F2-41F5-BA69-114E46AC1A5B}">
      <dsp:nvSpPr>
        <dsp:cNvPr id="0" name=""/>
        <dsp:cNvSpPr/>
      </dsp:nvSpPr>
      <dsp:spPr>
        <a:xfrm>
          <a:off x="0" y="496681"/>
          <a:ext cx="2751772" cy="165106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Engaging Workshops</a:t>
          </a:r>
        </a:p>
      </dsp:txBody>
      <dsp:txXfrm>
        <a:off x="0" y="496681"/>
        <a:ext cx="2751772" cy="1651063"/>
      </dsp:txXfrm>
    </dsp:sp>
    <dsp:sp modelId="{DE182D40-C92C-4D90-A592-EABEEA517332}">
      <dsp:nvSpPr>
        <dsp:cNvPr id="0" name=""/>
        <dsp:cNvSpPr/>
      </dsp:nvSpPr>
      <dsp:spPr>
        <a:xfrm>
          <a:off x="3026949" y="496681"/>
          <a:ext cx="2751772" cy="165106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Nightly Dances</a:t>
          </a:r>
        </a:p>
      </dsp:txBody>
      <dsp:txXfrm>
        <a:off x="3026949" y="496681"/>
        <a:ext cx="2751772" cy="1651063"/>
      </dsp:txXfrm>
    </dsp:sp>
    <dsp:sp modelId="{2F029EFF-D296-4F84-8359-05F90B00B359}">
      <dsp:nvSpPr>
        <dsp:cNvPr id="0" name=""/>
        <dsp:cNvSpPr/>
      </dsp:nvSpPr>
      <dsp:spPr>
        <a:xfrm>
          <a:off x="6053899" y="496681"/>
          <a:ext cx="2751772" cy="165106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Community Service Project</a:t>
          </a:r>
        </a:p>
      </dsp:txBody>
      <dsp:txXfrm>
        <a:off x="6053899" y="496681"/>
        <a:ext cx="2751772" cy="1651063"/>
      </dsp:txXfrm>
    </dsp:sp>
    <dsp:sp modelId="{08FB7857-E9D1-44DB-AE73-F3E86C2D527E}">
      <dsp:nvSpPr>
        <dsp:cNvPr id="0" name=""/>
        <dsp:cNvSpPr/>
      </dsp:nvSpPr>
      <dsp:spPr>
        <a:xfrm>
          <a:off x="1513474" y="2422922"/>
          <a:ext cx="2751772" cy="165106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Amazing Guest Speakers</a:t>
          </a:r>
        </a:p>
      </dsp:txBody>
      <dsp:txXfrm>
        <a:off x="1513474" y="2422922"/>
        <a:ext cx="2751772" cy="1651063"/>
      </dsp:txXfrm>
    </dsp:sp>
    <dsp:sp modelId="{715A7594-0757-4196-8D26-BDCC7AF4604D}">
      <dsp:nvSpPr>
        <dsp:cNvPr id="0" name=""/>
        <dsp:cNvSpPr/>
      </dsp:nvSpPr>
      <dsp:spPr>
        <a:xfrm>
          <a:off x="4540424" y="2422922"/>
          <a:ext cx="2751772" cy="165106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Election of State Officers</a:t>
          </a:r>
        </a:p>
      </dsp:txBody>
      <dsp:txXfrm>
        <a:off x="4540424" y="2422922"/>
        <a:ext cx="2751772" cy="1651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8C792-BC31-43AA-8383-93CDE99736E6}">
      <dsp:nvSpPr>
        <dsp:cNvPr id="0" name=""/>
        <dsp:cNvSpPr/>
      </dsp:nvSpPr>
      <dsp:spPr>
        <a:xfrm>
          <a:off x="66302" y="52"/>
          <a:ext cx="4103352" cy="211378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Special celebration for the 100</a:t>
          </a:r>
          <a:r>
            <a:rPr lang="en-US" sz="3300" kern="1200" baseline="300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th</a:t>
          </a:r>
          <a:r>
            <a:rPr lang="en-US" sz="33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 year of state conference</a:t>
          </a:r>
        </a:p>
      </dsp:txBody>
      <dsp:txXfrm>
        <a:off x="66302" y="52"/>
        <a:ext cx="4103352" cy="2113782"/>
      </dsp:txXfrm>
    </dsp:sp>
    <dsp:sp modelId="{629C4E3A-AF35-4A7C-BA7A-0C1504CA99A3}">
      <dsp:nvSpPr>
        <dsp:cNvPr id="0" name=""/>
        <dsp:cNvSpPr/>
      </dsp:nvSpPr>
      <dsp:spPr>
        <a:xfrm>
          <a:off x="47978" y="2219524"/>
          <a:ext cx="4140000" cy="211378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n>
                <a:solidFill>
                  <a:schemeClr val="tx1"/>
                </a:solidFill>
              </a:ln>
              <a:latin typeface="Acuta Black" panose="020A0A03050306080002" pitchFamily="18" charset="0"/>
            </a:rPr>
            <a:t>Special recognition of previous state leadership team members</a:t>
          </a:r>
        </a:p>
      </dsp:txBody>
      <dsp:txXfrm>
        <a:off x="47978" y="2219524"/>
        <a:ext cx="4140000" cy="2113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49AB9-87FD-014B-A09C-DC208B33232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5C819-F2F5-B540-9058-DAE7E8667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226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0" y="1276866"/>
            <a:ext cx="7886700" cy="433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69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Text Box 21"/>
          <p:cNvSpPr txBox="1"/>
          <p:nvPr userDrawn="1"/>
        </p:nvSpPr>
        <p:spPr>
          <a:xfrm>
            <a:off x="5092329" y="811345"/>
            <a:ext cx="2892425" cy="60421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BE BOLD. </a:t>
            </a:r>
            <a:r>
              <a:rPr lang="en-US" sz="1050" b="0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Shape the Future.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New Mexico State University</a:t>
            </a:r>
            <a:b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050" b="1" dirty="0" err="1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aces.nmsu.edu</a:t>
            </a: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7" name="Group 34"/>
          <p:cNvGrpSpPr>
            <a:grpSpLocks/>
          </p:cNvGrpSpPr>
          <p:nvPr userDrawn="1"/>
        </p:nvGrpSpPr>
        <p:grpSpPr bwMode="auto">
          <a:xfrm>
            <a:off x="8039100" y="609600"/>
            <a:ext cx="1104900" cy="1203325"/>
            <a:chOff x="0" y="0"/>
            <a:chExt cx="1960880" cy="213487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1960880" cy="2134870"/>
            </a:xfrm>
            <a:prstGeom prst="rect">
              <a:avLst/>
            </a:prstGeom>
            <a:solidFill>
              <a:srgbClr val="610B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9" name="Picture 36" descr="Macintosh HD:Users:nickyboyfloyd:Desktop:NMlogo_1colorstate_noU_black_btmp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5" y="88900"/>
              <a:ext cx="1779270" cy="195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3"/>
          <p:cNvSpPr txBox="1">
            <a:spLocks noChangeArrowheads="1"/>
          </p:cNvSpPr>
          <p:nvPr userDrawn="1"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10B2B"/>
                </a:solidFill>
                <a:latin typeface="Open Sans"/>
                <a:ea typeface="+mj-ea"/>
                <a:cs typeface="Open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College of Agricultural,</a:t>
            </a:r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Consumer and Environmental</a:t>
            </a:r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Sciences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0" y="6228027"/>
            <a:ext cx="9144000" cy="629973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 userDrawn="1"/>
        </p:nvSpPr>
        <p:spPr bwMode="auto">
          <a:xfrm>
            <a:off x="0" y="6264887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 College of Agricultural, Consumer and Environmental Sciences is an engine for economic and community development</a:t>
            </a:r>
            <a:b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in New Mexico, improving the lives of New Mexicans through academic, research, and Extension programs.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6575" y="752441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47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338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338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686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3545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479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5100-F079-3C4A-A02B-4874C132AC9E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5D65-B258-054B-9B8F-B3F625603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59500"/>
            <a:ext cx="9144000" cy="698500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ext Box 21"/>
          <p:cNvSpPr txBox="1"/>
          <p:nvPr userDrawn="1"/>
        </p:nvSpPr>
        <p:spPr>
          <a:xfrm>
            <a:off x="685800" y="6203730"/>
            <a:ext cx="2629477" cy="749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BE BOLD. </a:t>
            </a:r>
            <a:r>
              <a:rPr lang="en-US" sz="10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Shape the Future.</a:t>
            </a:r>
            <a:endParaRPr lang="en-US" sz="10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New Mexico State University</a:t>
            </a:r>
            <a:endParaRPr lang="en-US" sz="1000" b="1" i="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0" dirty="0" err="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aces.nmsu.edu</a:t>
            </a:r>
            <a:endParaRPr lang="en-US" sz="1000" b="1" i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3" name="Group 23"/>
          <p:cNvGrpSpPr>
            <a:grpSpLocks/>
          </p:cNvGrpSpPr>
          <p:nvPr userDrawn="1"/>
        </p:nvGrpSpPr>
        <p:grpSpPr bwMode="auto">
          <a:xfrm>
            <a:off x="116546" y="6159500"/>
            <a:ext cx="641100" cy="698499"/>
            <a:chOff x="0" y="0"/>
            <a:chExt cx="1960880" cy="213487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1960880" cy="2134870"/>
            </a:xfrm>
            <a:prstGeom prst="rect">
              <a:avLst/>
            </a:prstGeom>
            <a:solidFill>
              <a:srgbClr val="610B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" name="Picture 32" descr="Macintosh HD:Users:nickyboyfloyd:Desktop:NMlogo_1colorstate_noU_black_btmp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5" y="88900"/>
              <a:ext cx="1779270" cy="195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67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4" r:id="rId3"/>
    <p:sldLayoutId id="2147483685" r:id="rId4"/>
    <p:sldLayoutId id="2147483668" r:id="rId5"/>
    <p:sldLayoutId id="2147483669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3.pn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Ex8ZUKrhU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138155"/>
            <a:ext cx="7763612" cy="1134534"/>
          </a:xfrm>
        </p:spPr>
        <p:txBody>
          <a:bodyPr>
            <a:noAutofit/>
          </a:bodyPr>
          <a:lstStyle/>
          <a:p>
            <a:r>
              <a:rPr lang="en-US" sz="4800" u="sng" dirty="0">
                <a:latin typeface="AntiqueOliNorDReg" panose="00000A00000000000000" pitchFamily="50" charset="0"/>
              </a:rPr>
              <a:t>Take 10 with 4-H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9728" y="5093090"/>
            <a:ext cx="3942146" cy="914535"/>
          </a:xfrm>
        </p:spPr>
        <p:txBody>
          <a:bodyPr numCol="1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Acuta Black" panose="020A0A03050306080002" pitchFamily="18" charset="0"/>
              </a:rPr>
              <a:t>Courtney Mitchell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cuta Black" panose="020A0A03050306080002" pitchFamily="18" charset="0"/>
              </a:rPr>
              <a:t>   Harding County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EF258C-2815-4AD4-8690-892C06EE22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93" t="8951" r="7348" b="9608"/>
          <a:stretch/>
        </p:blipFill>
        <p:spPr>
          <a:xfrm>
            <a:off x="6256382" y="2040054"/>
            <a:ext cx="2887618" cy="277789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86A9B4-650C-EF5F-FF3D-5F34A2ED5015}"/>
              </a:ext>
            </a:extLst>
          </p:cNvPr>
          <p:cNvSpPr txBox="1">
            <a:spLocks/>
          </p:cNvSpPr>
          <p:nvPr/>
        </p:nvSpPr>
        <p:spPr>
          <a:xfrm>
            <a:off x="-509050" y="2162954"/>
            <a:ext cx="7183042" cy="2777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i="1" dirty="0">
                <a:latin typeface="AntiqueOliNorDReg" panose="00000A00000000000000" pitchFamily="50" charset="0"/>
              </a:rPr>
              <a:t>State 4-H </a:t>
            </a:r>
            <a:br>
              <a:rPr lang="en-US" sz="6000" i="1" dirty="0">
                <a:latin typeface="AntiqueOliNorDReg" panose="00000A00000000000000" pitchFamily="50" charset="0"/>
              </a:rPr>
            </a:br>
            <a:r>
              <a:rPr lang="en-US" sz="6000" i="1" dirty="0">
                <a:latin typeface="AntiqueOliNorDReg" panose="00000A00000000000000" pitchFamily="50" charset="0"/>
              </a:rPr>
              <a:t>Conference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95711F-9C2C-46D8-995F-163E0AC6988E}"/>
              </a:ext>
            </a:extLst>
          </p:cNvPr>
          <p:cNvSpPr txBox="1"/>
          <p:nvPr/>
        </p:nvSpPr>
        <p:spPr>
          <a:xfrm>
            <a:off x="5434363" y="5053518"/>
            <a:ext cx="39421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cuta Black" panose="020A0A03050306080002" pitchFamily="18" charset="0"/>
                <a:ea typeface="+mn-ea"/>
                <a:cs typeface="+mn-cs"/>
              </a:rPr>
              <a:t>Brittany Sonntag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cuta Black" panose="020A0A03050306080002" pitchFamily="18" charset="0"/>
                <a:ea typeface="+mn-ea"/>
                <a:cs typeface="+mn-cs"/>
              </a:rPr>
              <a:t>   Bernalillo County</a:t>
            </a:r>
          </a:p>
        </p:txBody>
      </p:sp>
    </p:spTree>
    <p:extLst>
      <p:ext uri="{BB962C8B-B14F-4D97-AF65-F5344CB8AC3E}">
        <p14:creationId xmlns:p14="http://schemas.microsoft.com/office/powerpoint/2010/main" val="196488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B194-ABF5-465E-B37B-CE0A3212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52" y="145670"/>
            <a:ext cx="8769096" cy="722269"/>
          </a:xfrm>
        </p:spPr>
        <p:txBody>
          <a:bodyPr>
            <a:normAutofit/>
          </a:bodyPr>
          <a:lstStyle/>
          <a:p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ntiqueOliNorDReg" panose="00000A00000000000000" pitchFamily="50" charset="0"/>
              </a:rPr>
              <a:t>What is State Conference?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92AF0B-18F7-B541-1D46-A24F62105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777035"/>
              </p:ext>
            </p:extLst>
          </p:nvPr>
        </p:nvGraphicFramePr>
        <p:xfrm>
          <a:off x="125730" y="1024128"/>
          <a:ext cx="8892540" cy="49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90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3920" y="-192462"/>
            <a:ext cx="8257032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cuta Black" panose="020A0A03050306080002" pitchFamily="18" charset="0"/>
              </a:rPr>
              <a:t>What Contests are Available?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8ABEE8B-F378-CC88-FD49-2166625644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2032631"/>
              </p:ext>
            </p:extLst>
          </p:nvPr>
        </p:nvGraphicFramePr>
        <p:xfrm>
          <a:off x="55119" y="853209"/>
          <a:ext cx="2899635" cy="4843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6DAB522-7828-744C-82AC-BFEB8FBC4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455222"/>
              </p:ext>
            </p:extLst>
          </p:nvPr>
        </p:nvGraphicFramePr>
        <p:xfrm>
          <a:off x="3123530" y="853209"/>
          <a:ext cx="2899635" cy="295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AB2F860-528C-27D9-858A-2305610EB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735312"/>
              </p:ext>
            </p:extLst>
          </p:nvPr>
        </p:nvGraphicFramePr>
        <p:xfrm>
          <a:off x="6189246" y="816633"/>
          <a:ext cx="2899635" cy="444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9F65BDA-D9AE-1230-88E1-6B051FAF42A5}"/>
              </a:ext>
            </a:extLst>
          </p:cNvPr>
          <p:cNvSpPr txBox="1"/>
          <p:nvPr/>
        </p:nvSpPr>
        <p:spPr>
          <a:xfrm>
            <a:off x="2411285" y="582012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https://nm4h.nmsu.edu/4h/conference.html</a:t>
            </a:r>
          </a:p>
        </p:txBody>
      </p:sp>
      <p:pic>
        <p:nvPicPr>
          <p:cNvPr id="10" name="Picture 9" descr="Qr code">
            <a:extLst>
              <a:ext uri="{FF2B5EF4-FFF2-40B4-BE49-F238E27FC236}">
                <a16:creationId xmlns:a16="http://schemas.microsoft.com/office/drawing/2014/main" id="{0F5868FC-6650-D02E-E5C4-90DFA1269035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7547" t="7356" r="7547" b="7356"/>
          <a:stretch/>
        </p:blipFill>
        <p:spPr>
          <a:xfrm>
            <a:off x="3632607" y="3803904"/>
            <a:ext cx="1819657" cy="182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5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1C28-3FDB-1A01-EB84-D41005F9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440"/>
            <a:ext cx="8974836" cy="12449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  <a:latin typeface="Acuta Black" panose="020A0A03050306080002" pitchFamily="18" charset="0"/>
              </a:rPr>
              <a:t>What do youth do when not in a contest?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B38C78-9F7A-166F-FA32-2203AC52C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222406"/>
              </p:ext>
            </p:extLst>
          </p:nvPr>
        </p:nvGraphicFramePr>
        <p:xfrm>
          <a:off x="169164" y="1336356"/>
          <a:ext cx="8805672" cy="4570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59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B890-14BB-3831-C06E-CB503B9A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93194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cuta Black" panose="020A0A03050306080002" pitchFamily="18" charset="0"/>
              </a:rPr>
              <a:t>100</a:t>
            </a:r>
            <a:r>
              <a:rPr lang="en-US" baseline="30000" dirty="0">
                <a:latin typeface="Acuta Black" panose="020A0A03050306080002" pitchFamily="18" charset="0"/>
              </a:rPr>
              <a:t>th</a:t>
            </a:r>
            <a:r>
              <a:rPr lang="en-US" dirty="0">
                <a:latin typeface="Acuta Black" panose="020A0A03050306080002" pitchFamily="18" charset="0"/>
              </a:rPr>
              <a:t> Year of State Conference!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CBEA99-8782-BE55-B777-88660B77A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371823"/>
              </p:ext>
            </p:extLst>
          </p:nvPr>
        </p:nvGraphicFramePr>
        <p:xfrm>
          <a:off x="628650" y="1276866"/>
          <a:ext cx="4235958" cy="433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5A91E7D-3C1A-1AD5-1005-97818A70388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867" t="8749" r="10557" b="4076"/>
          <a:stretch/>
        </p:blipFill>
        <p:spPr>
          <a:xfrm>
            <a:off x="4937760" y="1257730"/>
            <a:ext cx="3895344" cy="432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4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2023 New Mexico State 4-H Conference Promo Video">
            <a:hlinkClick r:id="" action="ppaction://media"/>
            <a:extLst>
              <a:ext uri="{FF2B5EF4-FFF2-40B4-BE49-F238E27FC236}">
                <a16:creationId xmlns:a16="http://schemas.microsoft.com/office/drawing/2014/main" id="{C8C61A1D-AAF5-86EB-3069-C534178166A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3984" y="1480871"/>
            <a:ext cx="6896032" cy="38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182</Words>
  <Application>Microsoft Macintosh PowerPoint</Application>
  <PresentationFormat>On-screen Show (4:3)</PresentationFormat>
  <Paragraphs>50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Acuta Black</vt:lpstr>
      <vt:lpstr>AntiqueOliNorDReg</vt:lpstr>
      <vt:lpstr>Arial</vt:lpstr>
      <vt:lpstr>Calibri</vt:lpstr>
      <vt:lpstr>Calibri Light</vt:lpstr>
      <vt:lpstr>Office Theme</vt:lpstr>
      <vt:lpstr>Take 10 with 4-H</vt:lpstr>
      <vt:lpstr>What is State Conference? </vt:lpstr>
      <vt:lpstr>What Contests are Available?</vt:lpstr>
      <vt:lpstr>What do youth do when not in a contest?</vt:lpstr>
      <vt:lpstr>100th Year of State Conference!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Cheryl Butterfield</cp:lastModifiedBy>
  <cp:revision>46</cp:revision>
  <dcterms:created xsi:type="dcterms:W3CDTF">2017-02-21T20:50:35Z</dcterms:created>
  <dcterms:modified xsi:type="dcterms:W3CDTF">2023-05-16T21:10:09Z</dcterms:modified>
</cp:coreProperties>
</file>