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85" r:id="rId2"/>
    <p:sldId id="267" r:id="rId3"/>
    <p:sldId id="268" r:id="rId4"/>
    <p:sldId id="269" r:id="rId5"/>
    <p:sldId id="270" r:id="rId6"/>
    <p:sldId id="271" r:id="rId7"/>
    <p:sldId id="272" r:id="rId8"/>
    <p:sldId id="273" r:id="rId9"/>
    <p:sldId id="274" r:id="rId10"/>
    <p:sldId id="275" r:id="rId11"/>
    <p:sldId id="276" r:id="rId12"/>
    <p:sldId id="283" r:id="rId13"/>
    <p:sldId id="284" r:id="rId14"/>
    <p:sldId id="278" r:id="rId15"/>
    <p:sldId id="286"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43"/>
    <a:srgbClr val="FEFFFF"/>
    <a:srgbClr val="588C0C"/>
    <a:srgbClr val="CBDDCB"/>
    <a:srgbClr val="99FF99"/>
    <a:srgbClr val="003300"/>
    <a:srgbClr val="4DD34D"/>
    <a:srgbClr val="006600"/>
    <a:srgbClr val="A624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3586" autoAdjust="0"/>
  </p:normalViewPr>
  <p:slideViewPr>
    <p:cSldViewPr snapToGrid="0" snapToObjects="1">
      <p:cViewPr varScale="1">
        <p:scale>
          <a:sx n="109" d="100"/>
          <a:sy n="109" d="100"/>
        </p:scale>
        <p:origin x="10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A194A-0904-450F-8088-89437DE029E4}"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13D8B20D-D353-4793-BFB4-E0D9DE5ED0BD}">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look at the big picture of New Mexico 4-H, whose program it is, who is administratively responsible for 4-H in New Mexico and how you and your family can be a part of New Mexico 4-H program.</a:t>
          </a:r>
        </a:p>
      </dgm:t>
    </dgm:pt>
    <dgm:pt modelId="{B43FA274-3F5A-443D-8E25-48D826468A9D}" type="parTrans" cxnId="{5319FD88-A77A-46B6-A00F-A614447DB8B1}">
      <dgm:prSet/>
      <dgm:spPr/>
      <dgm:t>
        <a:bodyPr/>
        <a:lstStyle/>
        <a:p>
          <a:endParaRPr lang="en-US"/>
        </a:p>
      </dgm:t>
    </dgm:pt>
    <dgm:pt modelId="{D6D4EBA8-9814-4E7C-B8F6-0121C8738CF7}" type="sibTrans" cxnId="{5319FD88-A77A-46B6-A00F-A614447DB8B1}">
      <dgm:prSet/>
      <dgm:spPr/>
      <dgm:t>
        <a:bodyPr/>
        <a:lstStyle/>
        <a:p>
          <a:endParaRPr lang="en-US"/>
        </a:p>
      </dgm:t>
    </dgm:pt>
    <dgm:pt modelId="{8F85F54C-0AB7-4BB4-84E5-FC109FD4454F}">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first we need to see who administers this program and how it is connected to New Mexico State University.</a:t>
          </a:r>
        </a:p>
      </dgm:t>
    </dgm:pt>
    <dgm:pt modelId="{3CCD2380-5624-40F6-9F93-672EB0C91DE5}" type="parTrans" cxnId="{24EFC4B9-37F6-46FF-9D2F-69035803E0FC}">
      <dgm:prSet/>
      <dgm:spPr/>
      <dgm:t>
        <a:bodyPr/>
        <a:lstStyle/>
        <a:p>
          <a:endParaRPr lang="en-US"/>
        </a:p>
      </dgm:t>
    </dgm:pt>
    <dgm:pt modelId="{B3F07E88-67FE-44E7-8141-BF3F1854AC7B}" type="sibTrans" cxnId="{24EFC4B9-37F6-46FF-9D2F-69035803E0FC}">
      <dgm:prSet/>
      <dgm:spPr/>
      <dgm:t>
        <a:bodyPr/>
        <a:lstStyle/>
        <a:p>
          <a:endParaRPr lang="en-US"/>
        </a:p>
      </dgm:t>
    </dgm:pt>
    <dgm:pt modelId="{DA1E9454-6E5B-4B49-BF06-163A665D9F6B}" type="pres">
      <dgm:prSet presAssocID="{4C5A194A-0904-450F-8088-89437DE029E4}" presName="diagram" presStyleCnt="0">
        <dgm:presLayoutVars>
          <dgm:dir/>
          <dgm:resizeHandles val="exact"/>
        </dgm:presLayoutVars>
      </dgm:prSet>
      <dgm:spPr/>
    </dgm:pt>
    <dgm:pt modelId="{2950F90D-DD33-45E7-8FD5-2611A30DAC41}" type="pres">
      <dgm:prSet presAssocID="{13D8B20D-D353-4793-BFB4-E0D9DE5ED0BD}" presName="node" presStyleLbl="node1" presStyleIdx="0" presStyleCnt="2">
        <dgm:presLayoutVars>
          <dgm:bulletEnabled val="1"/>
        </dgm:presLayoutVars>
      </dgm:prSet>
      <dgm:spPr/>
    </dgm:pt>
    <dgm:pt modelId="{1ABF7911-DD6B-4FCE-AB2A-D02A3C686E13}" type="pres">
      <dgm:prSet presAssocID="{D6D4EBA8-9814-4E7C-B8F6-0121C8738CF7}" presName="sibTrans" presStyleCnt="0"/>
      <dgm:spPr/>
    </dgm:pt>
    <dgm:pt modelId="{BC452E11-97A3-49D5-BC67-7A274A38C423}" type="pres">
      <dgm:prSet presAssocID="{8F85F54C-0AB7-4BB4-84E5-FC109FD4454F}" presName="node" presStyleLbl="node1" presStyleIdx="1" presStyleCnt="2">
        <dgm:presLayoutVars>
          <dgm:bulletEnabled val="1"/>
        </dgm:presLayoutVars>
      </dgm:prSet>
      <dgm:spPr/>
    </dgm:pt>
  </dgm:ptLst>
  <dgm:cxnLst>
    <dgm:cxn modelId="{4B378B2E-C3F5-4AAB-A5AA-4D22D4F76F8F}" type="presOf" srcId="{4C5A194A-0904-450F-8088-89437DE029E4}" destId="{DA1E9454-6E5B-4B49-BF06-163A665D9F6B}" srcOrd="0" destOrd="0" presId="urn:microsoft.com/office/officeart/2005/8/layout/default"/>
    <dgm:cxn modelId="{6CA1A578-7D07-4109-A610-D396AE4A34CE}" type="presOf" srcId="{13D8B20D-D353-4793-BFB4-E0D9DE5ED0BD}" destId="{2950F90D-DD33-45E7-8FD5-2611A30DAC41}" srcOrd="0" destOrd="0" presId="urn:microsoft.com/office/officeart/2005/8/layout/default"/>
    <dgm:cxn modelId="{5319FD88-A77A-46B6-A00F-A614447DB8B1}" srcId="{4C5A194A-0904-450F-8088-89437DE029E4}" destId="{13D8B20D-D353-4793-BFB4-E0D9DE5ED0BD}" srcOrd="0" destOrd="0" parTransId="{B43FA274-3F5A-443D-8E25-48D826468A9D}" sibTransId="{D6D4EBA8-9814-4E7C-B8F6-0121C8738CF7}"/>
    <dgm:cxn modelId="{24EFC4B9-37F6-46FF-9D2F-69035803E0FC}" srcId="{4C5A194A-0904-450F-8088-89437DE029E4}" destId="{8F85F54C-0AB7-4BB4-84E5-FC109FD4454F}" srcOrd="1" destOrd="0" parTransId="{3CCD2380-5624-40F6-9F93-672EB0C91DE5}" sibTransId="{B3F07E88-67FE-44E7-8141-BF3F1854AC7B}"/>
    <dgm:cxn modelId="{523309F9-2DF7-495D-ACAE-D853AE541401}" type="presOf" srcId="{8F85F54C-0AB7-4BB4-84E5-FC109FD4454F}" destId="{BC452E11-97A3-49D5-BC67-7A274A38C423}" srcOrd="0" destOrd="0" presId="urn:microsoft.com/office/officeart/2005/8/layout/default"/>
    <dgm:cxn modelId="{AA5AB4D5-2E35-4554-99F6-67FD98B772C0}" type="presParOf" srcId="{DA1E9454-6E5B-4B49-BF06-163A665D9F6B}" destId="{2950F90D-DD33-45E7-8FD5-2611A30DAC41}" srcOrd="0" destOrd="0" presId="urn:microsoft.com/office/officeart/2005/8/layout/default"/>
    <dgm:cxn modelId="{ACEC0265-71C9-4ECF-8E43-B3ACDF8D466D}" type="presParOf" srcId="{DA1E9454-6E5B-4B49-BF06-163A665D9F6B}" destId="{1ABF7911-DD6B-4FCE-AB2A-D02A3C686E13}" srcOrd="1" destOrd="0" presId="urn:microsoft.com/office/officeart/2005/8/layout/default"/>
    <dgm:cxn modelId="{7A84870D-636A-4729-BD94-31BCD36AB20E}" type="presParOf" srcId="{DA1E9454-6E5B-4B49-BF06-163A665D9F6B}" destId="{BC452E11-97A3-49D5-BC67-7A274A38C42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18A43-89C0-4E0C-A3BA-E2004A4B156E}" type="doc">
      <dgm:prSet loTypeId="urn:microsoft.com/office/officeart/2005/8/layout/hierarchy1" loCatId="hierarchy" qsTypeId="urn:microsoft.com/office/officeart/2005/8/quickstyle/3d3" qsCatId="3D" csTypeId="urn:microsoft.com/office/officeart/2005/8/colors/accent6_4" csCatId="accent6" phldr="1"/>
      <dgm:spPr/>
      <dgm:t>
        <a:bodyPr/>
        <a:lstStyle/>
        <a:p>
          <a:endParaRPr lang="en-US"/>
        </a:p>
      </dgm:t>
    </dgm:pt>
    <dgm:pt modelId="{0928308F-7AA0-46D9-9808-772852868F33}">
      <dgm:prSet phldrT="[Text]" custT="1"/>
      <dgm:spPr/>
      <dgm:t>
        <a:bodyPr/>
        <a:lstStyle/>
        <a:p>
          <a:r>
            <a:rPr lang="en-US" sz="6000" b="1" dirty="0"/>
            <a:t>NMSU</a:t>
          </a:r>
        </a:p>
      </dgm:t>
    </dgm:pt>
    <dgm:pt modelId="{BD7D1EC8-73C6-4D03-B47A-49665B315D7A}" type="parTrans" cxnId="{63C1A304-2A8F-44F6-85B4-5C04E5D0A942}">
      <dgm:prSet/>
      <dgm:spPr/>
      <dgm:t>
        <a:bodyPr/>
        <a:lstStyle/>
        <a:p>
          <a:endParaRPr lang="en-US"/>
        </a:p>
      </dgm:t>
    </dgm:pt>
    <dgm:pt modelId="{756CA20C-D164-44CC-8E13-C2314915CAF1}" type="sibTrans" cxnId="{63C1A304-2A8F-44F6-85B4-5C04E5D0A942}">
      <dgm:prSet/>
      <dgm:spPr/>
      <dgm:t>
        <a:bodyPr/>
        <a:lstStyle/>
        <a:p>
          <a:endParaRPr lang="en-US"/>
        </a:p>
      </dgm:t>
    </dgm:pt>
    <dgm:pt modelId="{E2448CA3-D67C-4A84-8BB3-431DED15D8C6}" type="asst">
      <dgm:prSet phldrT="[Text]" custT="1"/>
      <dgm:spPr/>
      <dgm:t>
        <a:bodyPr/>
        <a:lstStyle/>
        <a:p>
          <a:r>
            <a:rPr lang="en-US" sz="2000" b="1" dirty="0"/>
            <a:t>NMSU  College of Agricultural, Consumer and Environmental Services (ACES</a:t>
          </a:r>
          <a:r>
            <a:rPr lang="en-US" sz="1800" b="1" dirty="0"/>
            <a:t>)</a:t>
          </a:r>
        </a:p>
      </dgm:t>
    </dgm:pt>
    <dgm:pt modelId="{910FE13C-9922-4434-A61E-4A97582F3AE0}" type="parTrans" cxnId="{DC22BC3F-A91F-47CE-8DE0-B989227C8610}">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14AF256D-6370-436C-AE9D-573DF4895641}" type="sibTrans" cxnId="{DC22BC3F-A91F-47CE-8DE0-B989227C8610}">
      <dgm:prSet/>
      <dgm:spPr/>
      <dgm:t>
        <a:bodyPr/>
        <a:lstStyle/>
        <a:p>
          <a:endParaRPr lang="en-US"/>
        </a:p>
      </dgm:t>
    </dgm:pt>
    <dgm:pt modelId="{0EA23E49-C2EC-4003-93B8-81550072B66E}">
      <dgm:prSet phldrT="[Text]" custT="1"/>
      <dgm:spPr/>
      <dgm:t>
        <a:bodyPr/>
        <a:lstStyle/>
        <a:p>
          <a:r>
            <a:rPr lang="en-US" sz="2000" b="1" dirty="0"/>
            <a:t>New Mexico Cooperative Extension Services (CES</a:t>
          </a:r>
          <a:r>
            <a:rPr lang="en-US" sz="1900" dirty="0"/>
            <a:t>)</a:t>
          </a:r>
        </a:p>
      </dgm:t>
    </dgm:pt>
    <dgm:pt modelId="{F52C7817-5263-45F0-9F32-64CB6B67918C}" type="parTrans" cxnId="{A4437725-6FD9-41C3-8DED-CC7B1980AE01}">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54FC82D2-08D5-4B4D-9D8D-87C697538A0D}" type="sibTrans" cxnId="{A4437725-6FD9-41C3-8DED-CC7B1980AE01}">
      <dgm:prSet/>
      <dgm:spPr/>
      <dgm:t>
        <a:bodyPr/>
        <a:lstStyle/>
        <a:p>
          <a:endParaRPr lang="en-US"/>
        </a:p>
      </dgm:t>
    </dgm:pt>
    <dgm:pt modelId="{2529B57C-A82B-4756-A20B-AD4BCDFFD349}">
      <dgm:prSet phldrT="[Text]"/>
      <dgm:spPr/>
      <dgm:t>
        <a:bodyPr/>
        <a:lstStyle/>
        <a:p>
          <a:endParaRPr lang="en-US" dirty="0"/>
        </a:p>
      </dgm:t>
    </dgm:pt>
    <dgm:pt modelId="{BEB8B889-4524-426B-A0FA-CD1C044B51A7}" type="parTrans" cxnId="{F7B74FEA-39D9-4CD6-AFF4-15D152BC4BE9}">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CFA2AAF6-754A-43E0-B6B8-8651C93FBD05}" type="sibTrans" cxnId="{F7B74FEA-39D9-4CD6-AFF4-15D152BC4BE9}">
      <dgm:prSet/>
      <dgm:spPr/>
      <dgm:t>
        <a:bodyPr/>
        <a:lstStyle/>
        <a:p>
          <a:endParaRPr lang="en-US"/>
        </a:p>
      </dgm:t>
    </dgm:pt>
    <dgm:pt modelId="{EAAB30FF-3B02-49FD-96CF-0FF0CAF373C8}">
      <dgm:prSet phldrT="[Text]"/>
      <dgm:spPr/>
      <dgm:t>
        <a:bodyPr/>
        <a:lstStyle/>
        <a:p>
          <a:endParaRPr lang="en-US" dirty="0"/>
        </a:p>
      </dgm:t>
    </dgm:pt>
    <dgm:pt modelId="{74DF2E65-39BA-4FB0-A45D-C81EC77D709D}" type="parTrans" cxnId="{884E01B0-DCFA-4041-A1C2-E90B3FFDE067}">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75511322-3281-4296-BA65-385D75A5BB26}" type="sibTrans" cxnId="{884E01B0-DCFA-4041-A1C2-E90B3FFDE067}">
      <dgm:prSet/>
      <dgm:spPr/>
      <dgm:t>
        <a:bodyPr/>
        <a:lstStyle/>
        <a:p>
          <a:endParaRPr lang="en-US"/>
        </a:p>
      </dgm:t>
    </dgm:pt>
    <dgm:pt modelId="{4A19A82C-79B1-446E-98F8-BC07A25B56D7}">
      <dgm:prSet phldrT="[Text]"/>
      <dgm:spPr/>
      <dgm:t>
        <a:bodyPr/>
        <a:lstStyle/>
        <a:p>
          <a:r>
            <a:rPr lang="en-US" dirty="0"/>
            <a:t>4-H</a:t>
          </a:r>
        </a:p>
      </dgm:t>
    </dgm:pt>
    <dgm:pt modelId="{672F906D-F1B9-4461-8B4F-CBCFD073B075}" type="parTrans" cxnId="{46847E44-3422-49DE-8C09-18EAD0E3C55B}">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561E8B5F-B534-4B83-9E95-095393F96BA0}" type="sibTrans" cxnId="{46847E44-3422-49DE-8C09-18EAD0E3C55B}">
      <dgm:prSet/>
      <dgm:spPr/>
      <dgm:t>
        <a:bodyPr/>
        <a:lstStyle/>
        <a:p>
          <a:endParaRPr lang="en-US"/>
        </a:p>
      </dgm:t>
    </dgm:pt>
    <dgm:pt modelId="{F268BBE3-1790-45C5-9F5C-3E062ABDBD29}">
      <dgm:prSet phldrT="[Text]"/>
      <dgm:spPr/>
      <dgm:t>
        <a:bodyPr/>
        <a:lstStyle/>
        <a:p>
          <a:r>
            <a:rPr lang="en-US" dirty="0"/>
            <a:t>District CES Director</a:t>
          </a:r>
        </a:p>
      </dgm:t>
    </dgm:pt>
    <dgm:pt modelId="{E3990AB5-5CAA-4788-BA3F-4A5C89EB96F8}" type="parTrans" cxnId="{CA5C7ED2-2A70-4038-814A-381315EF3154}">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7D862828-6CDC-4FA9-B90A-6C1325EA37B2}" type="sibTrans" cxnId="{CA5C7ED2-2A70-4038-814A-381315EF3154}">
      <dgm:prSet/>
      <dgm:spPr/>
      <dgm:t>
        <a:bodyPr/>
        <a:lstStyle/>
        <a:p>
          <a:endParaRPr lang="en-US"/>
        </a:p>
      </dgm:t>
    </dgm:pt>
    <dgm:pt modelId="{468184B3-2860-4E42-BA7B-FC13C5F15237}">
      <dgm:prSet phldrT="[Text]"/>
      <dgm:spPr/>
      <dgm:t>
        <a:bodyPr/>
        <a:lstStyle/>
        <a:p>
          <a:endParaRPr lang="en-US" dirty="0"/>
        </a:p>
      </dgm:t>
    </dgm:pt>
    <dgm:pt modelId="{949C102C-4882-4EDE-B654-97CE98DC61EE}" type="parTrans" cxnId="{101E1CA9-956E-48B0-8EEB-33F7C3843B7F}">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F795AC6C-75B0-4331-8CE6-ACCDFE706D20}" type="sibTrans" cxnId="{101E1CA9-956E-48B0-8EEB-33F7C3843B7F}">
      <dgm:prSet/>
      <dgm:spPr/>
      <dgm:t>
        <a:bodyPr/>
        <a:lstStyle/>
        <a:p>
          <a:endParaRPr lang="en-US"/>
        </a:p>
      </dgm:t>
    </dgm:pt>
    <dgm:pt modelId="{0F634C49-D78D-46AA-81E6-815F49437184}">
      <dgm:prSet phldrT="[Text]"/>
      <dgm:spPr/>
      <dgm:t>
        <a:bodyPr/>
        <a:lstStyle/>
        <a:p>
          <a:r>
            <a:rPr lang="en-US" dirty="0"/>
            <a:t>County Extension Office</a:t>
          </a:r>
        </a:p>
      </dgm:t>
    </dgm:pt>
    <dgm:pt modelId="{08029B51-656A-4E16-9940-3CD40E30F7E8}" type="parTrans" cxnId="{4C0C03AF-2D28-4F09-9513-D6005203906D}">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2C76EECE-E519-4796-A5C0-8DF7F0AFE997}" type="sibTrans" cxnId="{4C0C03AF-2D28-4F09-9513-D6005203906D}">
      <dgm:prSet/>
      <dgm:spPr/>
      <dgm:t>
        <a:bodyPr/>
        <a:lstStyle/>
        <a:p>
          <a:endParaRPr lang="en-US"/>
        </a:p>
      </dgm:t>
    </dgm:pt>
    <dgm:pt modelId="{442C169B-67A0-47B0-8F98-632B1CC6D65A}" type="pres">
      <dgm:prSet presAssocID="{6FA18A43-89C0-4E0C-A3BA-E2004A4B156E}" presName="hierChild1" presStyleCnt="0">
        <dgm:presLayoutVars>
          <dgm:chPref val="1"/>
          <dgm:dir/>
          <dgm:animOne val="branch"/>
          <dgm:animLvl val="lvl"/>
          <dgm:resizeHandles/>
        </dgm:presLayoutVars>
      </dgm:prSet>
      <dgm:spPr/>
    </dgm:pt>
    <dgm:pt modelId="{DF44317A-91BF-4E5C-8CB7-EDE8E755021F}" type="pres">
      <dgm:prSet presAssocID="{0928308F-7AA0-46D9-9808-772852868F33}" presName="hierRoot1" presStyleCnt="0"/>
      <dgm:spPr/>
    </dgm:pt>
    <dgm:pt modelId="{DABB7FB4-CD1F-4F32-9CE4-6483268CEA57}" type="pres">
      <dgm:prSet presAssocID="{0928308F-7AA0-46D9-9808-772852868F33}" presName="composite" presStyleCnt="0"/>
      <dgm:spPr/>
    </dgm:pt>
    <dgm:pt modelId="{FE123112-9B5B-446A-9070-ADD58646FF75}" type="pres">
      <dgm:prSet presAssocID="{0928308F-7AA0-46D9-9808-772852868F33}" presName="background" presStyleLbl="node0" presStyleIdx="0" presStyleCnt="1"/>
      <dgm:spPr/>
    </dgm:pt>
    <dgm:pt modelId="{AB28D2F2-EC12-47C6-B1C6-2A99C4603CE2}" type="pres">
      <dgm:prSet presAssocID="{0928308F-7AA0-46D9-9808-772852868F33}" presName="text" presStyleLbl="fgAcc0" presStyleIdx="0" presStyleCnt="1" custScaleX="592276" custScaleY="69861">
        <dgm:presLayoutVars>
          <dgm:chPref val="3"/>
        </dgm:presLayoutVars>
      </dgm:prSet>
      <dgm:spPr/>
    </dgm:pt>
    <dgm:pt modelId="{E7058DAC-B1DF-4297-8110-E554A494F9BB}" type="pres">
      <dgm:prSet presAssocID="{0928308F-7AA0-46D9-9808-772852868F33}" presName="hierChild2" presStyleCnt="0"/>
      <dgm:spPr/>
    </dgm:pt>
    <dgm:pt modelId="{28E266B0-AE00-419C-AF5C-0DD5217AB1EB}" type="pres">
      <dgm:prSet presAssocID="{910FE13C-9922-4434-A61E-4A97582F3AE0}" presName="Name10" presStyleLbl="parChTrans1D2" presStyleIdx="0" presStyleCnt="1"/>
      <dgm:spPr/>
    </dgm:pt>
    <dgm:pt modelId="{4380B3F0-DFA6-465B-B81A-24B6120DFCAE}" type="pres">
      <dgm:prSet presAssocID="{E2448CA3-D67C-4A84-8BB3-431DED15D8C6}" presName="hierRoot2" presStyleCnt="0"/>
      <dgm:spPr/>
    </dgm:pt>
    <dgm:pt modelId="{6FB9DCDF-725C-41B8-A58B-2C08A9FE9079}" type="pres">
      <dgm:prSet presAssocID="{E2448CA3-D67C-4A84-8BB3-431DED15D8C6}" presName="composite2" presStyleCnt="0"/>
      <dgm:spPr/>
    </dgm:pt>
    <dgm:pt modelId="{B4D3E7E0-5CA6-47B9-8DA9-DA5F2732DAA1}" type="pres">
      <dgm:prSet presAssocID="{E2448CA3-D67C-4A84-8BB3-431DED15D8C6}" presName="background2" presStyleLbl="asst1" presStyleIdx="0" presStyleCnt="1"/>
      <dgm:spPr/>
    </dgm:pt>
    <dgm:pt modelId="{497A5C1C-0911-4EEA-A3C1-41AF201653A4}" type="pres">
      <dgm:prSet presAssocID="{E2448CA3-D67C-4A84-8BB3-431DED15D8C6}" presName="text2" presStyleLbl="fgAcc2" presStyleIdx="0" presStyleCnt="1" custScaleX="589521" custScaleY="61354">
        <dgm:presLayoutVars>
          <dgm:chPref val="3"/>
        </dgm:presLayoutVars>
      </dgm:prSet>
      <dgm:spPr/>
    </dgm:pt>
    <dgm:pt modelId="{55220AD7-74E4-45D3-97FD-E79B39FAA496}" type="pres">
      <dgm:prSet presAssocID="{E2448CA3-D67C-4A84-8BB3-431DED15D8C6}" presName="hierChild3" presStyleCnt="0"/>
      <dgm:spPr/>
    </dgm:pt>
    <dgm:pt modelId="{3575F65B-DCEA-4D2C-B7C6-60821C60EF47}" type="pres">
      <dgm:prSet presAssocID="{F52C7817-5263-45F0-9F32-64CB6B67918C}" presName="Name17" presStyleLbl="parChTrans1D3" presStyleIdx="0" presStyleCnt="1"/>
      <dgm:spPr/>
    </dgm:pt>
    <dgm:pt modelId="{AC8C00E5-819E-4280-8121-B82DC3E76E59}" type="pres">
      <dgm:prSet presAssocID="{0EA23E49-C2EC-4003-93B8-81550072B66E}" presName="hierRoot3" presStyleCnt="0"/>
      <dgm:spPr/>
    </dgm:pt>
    <dgm:pt modelId="{BF5503CB-2D0A-46DA-8D47-2BB5A440EA42}" type="pres">
      <dgm:prSet presAssocID="{0EA23E49-C2EC-4003-93B8-81550072B66E}" presName="composite3" presStyleCnt="0"/>
      <dgm:spPr/>
    </dgm:pt>
    <dgm:pt modelId="{47166986-CD8B-440D-BA6E-9C791F5D485E}" type="pres">
      <dgm:prSet presAssocID="{0EA23E49-C2EC-4003-93B8-81550072B66E}" presName="background3" presStyleLbl="node3" presStyleIdx="0" presStyleCnt="1"/>
      <dgm:spPr/>
    </dgm:pt>
    <dgm:pt modelId="{4D3D34B6-4910-476E-9EDC-149C9472672B}" type="pres">
      <dgm:prSet presAssocID="{0EA23E49-C2EC-4003-93B8-81550072B66E}" presName="text3" presStyleLbl="fgAcc3" presStyleIdx="0" presStyleCnt="1" custScaleX="580225" custScaleY="57648">
        <dgm:presLayoutVars>
          <dgm:chPref val="3"/>
        </dgm:presLayoutVars>
      </dgm:prSet>
      <dgm:spPr/>
    </dgm:pt>
    <dgm:pt modelId="{14491F93-E445-4CC6-A414-18352FE51739}" type="pres">
      <dgm:prSet presAssocID="{0EA23E49-C2EC-4003-93B8-81550072B66E}" presName="hierChild4" presStyleCnt="0"/>
      <dgm:spPr/>
    </dgm:pt>
    <dgm:pt modelId="{F58F039B-D52F-40DC-B353-69285A5FFB4E}" type="pres">
      <dgm:prSet presAssocID="{672F906D-F1B9-4461-8B4F-CBCFD073B075}" presName="Name23" presStyleLbl="parChTrans1D4" presStyleIdx="0" presStyleCnt="6"/>
      <dgm:spPr/>
    </dgm:pt>
    <dgm:pt modelId="{D2AC392F-F5DA-44C0-B690-6A61857433E5}" type="pres">
      <dgm:prSet presAssocID="{4A19A82C-79B1-446E-98F8-BC07A25B56D7}" presName="hierRoot4" presStyleCnt="0"/>
      <dgm:spPr/>
    </dgm:pt>
    <dgm:pt modelId="{A058C4AD-B2D3-4319-8449-A1049FB207D2}" type="pres">
      <dgm:prSet presAssocID="{4A19A82C-79B1-446E-98F8-BC07A25B56D7}" presName="composite4" presStyleCnt="0"/>
      <dgm:spPr/>
    </dgm:pt>
    <dgm:pt modelId="{2C32950E-38F9-46ED-90AF-ED05AEE37501}" type="pres">
      <dgm:prSet presAssocID="{4A19A82C-79B1-446E-98F8-BC07A25B56D7}" presName="background4" presStyleLbl="node4" presStyleIdx="0" presStyleCnt="6"/>
      <dgm:spPr>
        <a:solidFill>
          <a:srgbClr val="009543"/>
        </a:solidFill>
      </dgm:spPr>
    </dgm:pt>
    <dgm:pt modelId="{0BECBEDE-5254-498F-B001-C846B56BD72C}" type="pres">
      <dgm:prSet presAssocID="{4A19A82C-79B1-446E-98F8-BC07A25B56D7}" presName="text4" presStyleLbl="fgAcc4" presStyleIdx="0" presStyleCnt="6" custScaleX="89637" custScaleY="72977">
        <dgm:presLayoutVars>
          <dgm:chPref val="3"/>
        </dgm:presLayoutVars>
      </dgm:prSet>
      <dgm:spPr/>
    </dgm:pt>
    <dgm:pt modelId="{B7828CDF-75A1-4F1D-B828-4243AD7A03D9}" type="pres">
      <dgm:prSet presAssocID="{4A19A82C-79B1-446E-98F8-BC07A25B56D7}" presName="hierChild5" presStyleCnt="0"/>
      <dgm:spPr/>
    </dgm:pt>
    <dgm:pt modelId="{AB69C92D-B677-4AFA-838C-03E2B821FCB8}" type="pres">
      <dgm:prSet presAssocID="{08029B51-656A-4E16-9940-3CD40E30F7E8}" presName="Name23" presStyleLbl="parChTrans1D4" presStyleIdx="1" presStyleCnt="6"/>
      <dgm:spPr/>
    </dgm:pt>
    <dgm:pt modelId="{0F9ECB1E-F458-4AEC-8462-24B168628B5B}" type="pres">
      <dgm:prSet presAssocID="{0F634C49-D78D-46AA-81E6-815F49437184}" presName="hierRoot4" presStyleCnt="0"/>
      <dgm:spPr/>
    </dgm:pt>
    <dgm:pt modelId="{74892DAC-DCA5-4C12-834D-EA0EA1558C60}" type="pres">
      <dgm:prSet presAssocID="{0F634C49-D78D-46AA-81E6-815F49437184}" presName="composite4" presStyleCnt="0"/>
      <dgm:spPr/>
    </dgm:pt>
    <dgm:pt modelId="{A00DE8A7-300A-4E08-A152-6BD57171222C}" type="pres">
      <dgm:prSet presAssocID="{0F634C49-D78D-46AA-81E6-815F49437184}" presName="background4" presStyleLbl="node4" presStyleIdx="1" presStyleCnt="6"/>
      <dgm:spPr/>
    </dgm:pt>
    <dgm:pt modelId="{E9B3C5B0-731E-4F81-84B7-07A10431588C}" type="pres">
      <dgm:prSet presAssocID="{0F634C49-D78D-46AA-81E6-815F49437184}" presName="text4" presStyleLbl="fgAcc4" presStyleIdx="1" presStyleCnt="6" custScaleX="169978" custScaleY="94013" custLinFactX="37252" custLinFactNeighborX="100000" custLinFactNeighborY="41015">
        <dgm:presLayoutVars>
          <dgm:chPref val="3"/>
        </dgm:presLayoutVars>
      </dgm:prSet>
      <dgm:spPr/>
    </dgm:pt>
    <dgm:pt modelId="{957B934D-D7EB-41D1-8017-F64D78FCD775}" type="pres">
      <dgm:prSet presAssocID="{0F634C49-D78D-46AA-81E6-815F49437184}" presName="hierChild5" presStyleCnt="0"/>
      <dgm:spPr/>
    </dgm:pt>
    <dgm:pt modelId="{04ECA488-3FEC-488C-854E-66C71B5C58BE}" type="pres">
      <dgm:prSet presAssocID="{949C102C-4882-4EDE-B654-97CE98DC61EE}" presName="Name23" presStyleLbl="parChTrans1D4" presStyleIdx="2" presStyleCnt="6"/>
      <dgm:spPr/>
    </dgm:pt>
    <dgm:pt modelId="{AD63040A-A453-47F8-9363-56C5B3D712FB}" type="pres">
      <dgm:prSet presAssocID="{468184B3-2860-4E42-BA7B-FC13C5F15237}" presName="hierRoot4" presStyleCnt="0"/>
      <dgm:spPr/>
    </dgm:pt>
    <dgm:pt modelId="{461F2493-5A14-4153-913B-0E0D4894E3C8}" type="pres">
      <dgm:prSet presAssocID="{468184B3-2860-4E42-BA7B-FC13C5F15237}" presName="composite4" presStyleCnt="0"/>
      <dgm:spPr/>
    </dgm:pt>
    <dgm:pt modelId="{C51E90EA-48A4-44A8-9D8B-0CC98B554FAF}" type="pres">
      <dgm:prSet presAssocID="{468184B3-2860-4E42-BA7B-FC13C5F15237}" presName="background4" presStyleLbl="node4" presStyleIdx="2" presStyleCnt="6"/>
      <dgm:spPr/>
    </dgm:pt>
    <dgm:pt modelId="{FEE10F56-ACE6-4155-B8D2-643EEC74FCC3}" type="pres">
      <dgm:prSet presAssocID="{468184B3-2860-4E42-BA7B-FC13C5F15237}" presName="text4" presStyleLbl="fgAcc4" presStyleIdx="2" presStyleCnt="6" custScaleX="89637" custScaleY="72977">
        <dgm:presLayoutVars>
          <dgm:chPref val="3"/>
        </dgm:presLayoutVars>
      </dgm:prSet>
      <dgm:spPr/>
    </dgm:pt>
    <dgm:pt modelId="{CB688E01-9AD6-4D03-8E67-2D87531716AE}" type="pres">
      <dgm:prSet presAssocID="{468184B3-2860-4E42-BA7B-FC13C5F15237}" presName="hierChild5" presStyleCnt="0"/>
      <dgm:spPr/>
    </dgm:pt>
    <dgm:pt modelId="{8CD67423-2076-4B42-BCE8-77C45551EC70}" type="pres">
      <dgm:prSet presAssocID="{E3990AB5-5CAA-4788-BA3F-4A5C89EB96F8}" presName="Name23" presStyleLbl="parChTrans1D4" presStyleIdx="3" presStyleCnt="6"/>
      <dgm:spPr/>
    </dgm:pt>
    <dgm:pt modelId="{A6F66BC4-A06E-4DEC-86DD-28423BB7E263}" type="pres">
      <dgm:prSet presAssocID="{F268BBE3-1790-45C5-9F5C-3E062ABDBD29}" presName="hierRoot4" presStyleCnt="0"/>
      <dgm:spPr/>
    </dgm:pt>
    <dgm:pt modelId="{F6A30349-6601-4D83-B446-0FD8669187D4}" type="pres">
      <dgm:prSet presAssocID="{F268BBE3-1790-45C5-9F5C-3E062ABDBD29}" presName="composite4" presStyleCnt="0"/>
      <dgm:spPr/>
    </dgm:pt>
    <dgm:pt modelId="{0EC5D87A-7611-4D1D-93A5-A1FFAA658FF0}" type="pres">
      <dgm:prSet presAssocID="{F268BBE3-1790-45C5-9F5C-3E062ABDBD29}" presName="background4" presStyleLbl="node4" presStyleIdx="3" presStyleCnt="6"/>
      <dgm:spPr/>
    </dgm:pt>
    <dgm:pt modelId="{C8C6218E-B0E5-494E-B8C7-881C68C71C95}" type="pres">
      <dgm:prSet presAssocID="{F268BBE3-1790-45C5-9F5C-3E062ABDBD29}" presName="text4" presStyleLbl="fgAcc4" presStyleIdx="3" presStyleCnt="6" custLinFactNeighborX="1960" custLinFactNeighborY="32252">
        <dgm:presLayoutVars>
          <dgm:chPref val="3"/>
        </dgm:presLayoutVars>
      </dgm:prSet>
      <dgm:spPr/>
    </dgm:pt>
    <dgm:pt modelId="{1748EE65-B6D7-4350-88D2-2216224F25D0}" type="pres">
      <dgm:prSet presAssocID="{F268BBE3-1790-45C5-9F5C-3E062ABDBD29}" presName="hierChild5" presStyleCnt="0"/>
      <dgm:spPr/>
    </dgm:pt>
    <dgm:pt modelId="{37D148C1-9B55-4ACE-9515-3EF1C34F57A2}" type="pres">
      <dgm:prSet presAssocID="{BEB8B889-4524-426B-A0FA-CD1C044B51A7}" presName="Name23" presStyleLbl="parChTrans1D4" presStyleIdx="4" presStyleCnt="6"/>
      <dgm:spPr/>
    </dgm:pt>
    <dgm:pt modelId="{886E0866-6688-4225-9509-4D6C4ED43841}" type="pres">
      <dgm:prSet presAssocID="{2529B57C-A82B-4756-A20B-AD4BCDFFD349}" presName="hierRoot4" presStyleCnt="0"/>
      <dgm:spPr/>
    </dgm:pt>
    <dgm:pt modelId="{A4EAE7B5-0395-4C96-BF1F-C9DAC0C7236A}" type="pres">
      <dgm:prSet presAssocID="{2529B57C-A82B-4756-A20B-AD4BCDFFD349}" presName="composite4" presStyleCnt="0"/>
      <dgm:spPr/>
    </dgm:pt>
    <dgm:pt modelId="{52285D23-762E-4C40-8C59-F56658D6C2FC}" type="pres">
      <dgm:prSet presAssocID="{2529B57C-A82B-4756-A20B-AD4BCDFFD349}" presName="background4" presStyleLbl="node4" presStyleIdx="4" presStyleCnt="6"/>
      <dgm:spPr/>
    </dgm:pt>
    <dgm:pt modelId="{60E64BD3-3087-481F-AF34-828D271B787B}" type="pres">
      <dgm:prSet presAssocID="{2529B57C-A82B-4756-A20B-AD4BCDFFD349}" presName="text4" presStyleLbl="fgAcc4" presStyleIdx="4" presStyleCnt="6" custScaleX="89637" custScaleY="72977">
        <dgm:presLayoutVars>
          <dgm:chPref val="3"/>
        </dgm:presLayoutVars>
      </dgm:prSet>
      <dgm:spPr/>
    </dgm:pt>
    <dgm:pt modelId="{6E29305D-DCB9-41CC-8A24-136DA2F0F7AC}" type="pres">
      <dgm:prSet presAssocID="{2529B57C-A82B-4756-A20B-AD4BCDFFD349}" presName="hierChild5" presStyleCnt="0"/>
      <dgm:spPr/>
    </dgm:pt>
    <dgm:pt modelId="{A757C8F2-A4A8-42BA-BC18-4EC3E0E4AECD}" type="pres">
      <dgm:prSet presAssocID="{74DF2E65-39BA-4FB0-A45D-C81EC77D709D}" presName="Name23" presStyleLbl="parChTrans1D4" presStyleIdx="5" presStyleCnt="6"/>
      <dgm:spPr/>
    </dgm:pt>
    <dgm:pt modelId="{ACA85302-D4FC-43DE-BA8A-DD2FA629981C}" type="pres">
      <dgm:prSet presAssocID="{EAAB30FF-3B02-49FD-96CF-0FF0CAF373C8}" presName="hierRoot4" presStyleCnt="0"/>
      <dgm:spPr/>
    </dgm:pt>
    <dgm:pt modelId="{82D70A49-F27F-409A-B04D-4BA2F0F9F67D}" type="pres">
      <dgm:prSet presAssocID="{EAAB30FF-3B02-49FD-96CF-0FF0CAF373C8}" presName="composite4" presStyleCnt="0"/>
      <dgm:spPr/>
    </dgm:pt>
    <dgm:pt modelId="{E76F1013-A4F7-487D-B37C-2346F73CE506}" type="pres">
      <dgm:prSet presAssocID="{EAAB30FF-3B02-49FD-96CF-0FF0CAF373C8}" presName="background4" presStyleLbl="node4" presStyleIdx="5" presStyleCnt="6"/>
      <dgm:spPr/>
    </dgm:pt>
    <dgm:pt modelId="{BF58255B-3071-462E-A28D-10EC03F2C657}" type="pres">
      <dgm:prSet presAssocID="{EAAB30FF-3B02-49FD-96CF-0FF0CAF373C8}" presName="text4" presStyleLbl="fgAcc4" presStyleIdx="5" presStyleCnt="6" custScaleX="89637" custScaleY="72977">
        <dgm:presLayoutVars>
          <dgm:chPref val="3"/>
        </dgm:presLayoutVars>
      </dgm:prSet>
      <dgm:spPr/>
    </dgm:pt>
    <dgm:pt modelId="{10483209-79FE-4612-9A34-DFF43B6F6775}" type="pres">
      <dgm:prSet presAssocID="{EAAB30FF-3B02-49FD-96CF-0FF0CAF373C8}" presName="hierChild5" presStyleCnt="0"/>
      <dgm:spPr/>
    </dgm:pt>
  </dgm:ptLst>
  <dgm:cxnLst>
    <dgm:cxn modelId="{63C1A304-2A8F-44F6-85B4-5C04E5D0A942}" srcId="{6FA18A43-89C0-4E0C-A3BA-E2004A4B156E}" destId="{0928308F-7AA0-46D9-9808-772852868F33}" srcOrd="0" destOrd="0" parTransId="{BD7D1EC8-73C6-4D03-B47A-49665B315D7A}" sibTransId="{756CA20C-D164-44CC-8E13-C2314915CAF1}"/>
    <dgm:cxn modelId="{05B3E113-04B7-42EC-B25E-641E22E2CA40}" type="presOf" srcId="{F268BBE3-1790-45C5-9F5C-3E062ABDBD29}" destId="{C8C6218E-B0E5-494E-B8C7-881C68C71C95}" srcOrd="0" destOrd="0" presId="urn:microsoft.com/office/officeart/2005/8/layout/hierarchy1"/>
    <dgm:cxn modelId="{ADD63915-6AF9-4048-A605-3C59006132D5}" type="presOf" srcId="{0EA23E49-C2EC-4003-93B8-81550072B66E}" destId="{4D3D34B6-4910-476E-9EDC-149C9472672B}" srcOrd="0" destOrd="0" presId="urn:microsoft.com/office/officeart/2005/8/layout/hierarchy1"/>
    <dgm:cxn modelId="{A4437725-6FD9-41C3-8DED-CC7B1980AE01}" srcId="{E2448CA3-D67C-4A84-8BB3-431DED15D8C6}" destId="{0EA23E49-C2EC-4003-93B8-81550072B66E}" srcOrd="0" destOrd="0" parTransId="{F52C7817-5263-45F0-9F32-64CB6B67918C}" sibTransId="{54FC82D2-08D5-4B4D-9D8D-87C697538A0D}"/>
    <dgm:cxn modelId="{92A3F42E-15E9-4F2C-9F4B-2EF073409AF1}" type="presOf" srcId="{6FA18A43-89C0-4E0C-A3BA-E2004A4B156E}" destId="{442C169B-67A0-47B0-8F98-632B1CC6D65A}" srcOrd="0" destOrd="0" presId="urn:microsoft.com/office/officeart/2005/8/layout/hierarchy1"/>
    <dgm:cxn modelId="{4025A133-9F7A-490E-9983-61F27BF4CDA6}" type="presOf" srcId="{468184B3-2860-4E42-BA7B-FC13C5F15237}" destId="{FEE10F56-ACE6-4155-B8D2-643EEC74FCC3}" srcOrd="0" destOrd="0" presId="urn:microsoft.com/office/officeart/2005/8/layout/hierarchy1"/>
    <dgm:cxn modelId="{1B261837-B96D-4BAC-BC76-36C222F051DD}" type="presOf" srcId="{E3990AB5-5CAA-4788-BA3F-4A5C89EB96F8}" destId="{8CD67423-2076-4B42-BCE8-77C45551EC70}" srcOrd="0" destOrd="0" presId="urn:microsoft.com/office/officeart/2005/8/layout/hierarchy1"/>
    <dgm:cxn modelId="{DC22BC3F-A91F-47CE-8DE0-B989227C8610}" srcId="{0928308F-7AA0-46D9-9808-772852868F33}" destId="{E2448CA3-D67C-4A84-8BB3-431DED15D8C6}" srcOrd="0" destOrd="0" parTransId="{910FE13C-9922-4434-A61E-4A97582F3AE0}" sibTransId="{14AF256D-6370-436C-AE9D-573DF4895641}"/>
    <dgm:cxn modelId="{46847E44-3422-49DE-8C09-18EAD0E3C55B}" srcId="{0EA23E49-C2EC-4003-93B8-81550072B66E}" destId="{4A19A82C-79B1-446E-98F8-BC07A25B56D7}" srcOrd="0" destOrd="0" parTransId="{672F906D-F1B9-4461-8B4F-CBCFD073B075}" sibTransId="{561E8B5F-B534-4B83-9E95-095393F96BA0}"/>
    <dgm:cxn modelId="{35400F4B-563C-439E-8E79-36DF43B7A39F}" type="presOf" srcId="{672F906D-F1B9-4461-8B4F-CBCFD073B075}" destId="{F58F039B-D52F-40DC-B353-69285A5FFB4E}" srcOrd="0" destOrd="0" presId="urn:microsoft.com/office/officeart/2005/8/layout/hierarchy1"/>
    <dgm:cxn modelId="{EA4F8550-74BF-4556-8D5D-3C3CDE7F39F8}" type="presOf" srcId="{910FE13C-9922-4434-A61E-4A97582F3AE0}" destId="{28E266B0-AE00-419C-AF5C-0DD5217AB1EB}" srcOrd="0" destOrd="0" presId="urn:microsoft.com/office/officeart/2005/8/layout/hierarchy1"/>
    <dgm:cxn modelId="{7612046C-EDD9-40D1-86C1-C427057F0B86}" type="presOf" srcId="{2529B57C-A82B-4756-A20B-AD4BCDFFD349}" destId="{60E64BD3-3087-481F-AF34-828D271B787B}" srcOrd="0" destOrd="0" presId="urn:microsoft.com/office/officeart/2005/8/layout/hierarchy1"/>
    <dgm:cxn modelId="{37077A6C-62E1-4594-8309-6F3845E707AA}" type="presOf" srcId="{74DF2E65-39BA-4FB0-A45D-C81EC77D709D}" destId="{A757C8F2-A4A8-42BA-BC18-4EC3E0E4AECD}" srcOrd="0" destOrd="0" presId="urn:microsoft.com/office/officeart/2005/8/layout/hierarchy1"/>
    <dgm:cxn modelId="{9106118F-F738-41CA-AFE6-025FD396BD92}" type="presOf" srcId="{E2448CA3-D67C-4A84-8BB3-431DED15D8C6}" destId="{497A5C1C-0911-4EEA-A3C1-41AF201653A4}" srcOrd="0" destOrd="0" presId="urn:microsoft.com/office/officeart/2005/8/layout/hierarchy1"/>
    <dgm:cxn modelId="{2D9945A2-C160-43CC-8A4D-16BB1C9B44B9}" type="presOf" srcId="{0928308F-7AA0-46D9-9808-772852868F33}" destId="{AB28D2F2-EC12-47C6-B1C6-2A99C4603CE2}" srcOrd="0" destOrd="0" presId="urn:microsoft.com/office/officeart/2005/8/layout/hierarchy1"/>
    <dgm:cxn modelId="{833757A8-2E5F-4B3F-A626-372A808B5D1F}" type="presOf" srcId="{F52C7817-5263-45F0-9F32-64CB6B67918C}" destId="{3575F65B-DCEA-4D2C-B7C6-60821C60EF47}" srcOrd="0" destOrd="0" presId="urn:microsoft.com/office/officeart/2005/8/layout/hierarchy1"/>
    <dgm:cxn modelId="{101E1CA9-956E-48B0-8EEB-33F7C3843B7F}" srcId="{0EA23E49-C2EC-4003-93B8-81550072B66E}" destId="{468184B3-2860-4E42-BA7B-FC13C5F15237}" srcOrd="1" destOrd="0" parTransId="{949C102C-4882-4EDE-B654-97CE98DC61EE}" sibTransId="{F795AC6C-75B0-4331-8CE6-ACCDFE706D20}"/>
    <dgm:cxn modelId="{4C0C03AF-2D28-4F09-9513-D6005203906D}" srcId="{4A19A82C-79B1-446E-98F8-BC07A25B56D7}" destId="{0F634C49-D78D-46AA-81E6-815F49437184}" srcOrd="0" destOrd="0" parTransId="{08029B51-656A-4E16-9940-3CD40E30F7E8}" sibTransId="{2C76EECE-E519-4796-A5C0-8DF7F0AFE997}"/>
    <dgm:cxn modelId="{3B506EAF-4CB4-45AC-B408-0C3A1931E2A1}" type="presOf" srcId="{EAAB30FF-3B02-49FD-96CF-0FF0CAF373C8}" destId="{BF58255B-3071-462E-A28D-10EC03F2C657}" srcOrd="0" destOrd="0" presId="urn:microsoft.com/office/officeart/2005/8/layout/hierarchy1"/>
    <dgm:cxn modelId="{884E01B0-DCFA-4041-A1C2-E90B3FFDE067}" srcId="{0EA23E49-C2EC-4003-93B8-81550072B66E}" destId="{EAAB30FF-3B02-49FD-96CF-0FF0CAF373C8}" srcOrd="4" destOrd="0" parTransId="{74DF2E65-39BA-4FB0-A45D-C81EC77D709D}" sibTransId="{75511322-3281-4296-BA65-385D75A5BB26}"/>
    <dgm:cxn modelId="{BEE78CB9-EADD-4D95-A22B-55DD1653D83C}" type="presOf" srcId="{BEB8B889-4524-426B-A0FA-CD1C044B51A7}" destId="{37D148C1-9B55-4ACE-9515-3EF1C34F57A2}" srcOrd="0" destOrd="0" presId="urn:microsoft.com/office/officeart/2005/8/layout/hierarchy1"/>
    <dgm:cxn modelId="{DB6247BD-316C-4EBB-8AF8-6D286B382315}" type="presOf" srcId="{08029B51-656A-4E16-9940-3CD40E30F7E8}" destId="{AB69C92D-B677-4AFA-838C-03E2B821FCB8}" srcOrd="0" destOrd="0" presId="urn:microsoft.com/office/officeart/2005/8/layout/hierarchy1"/>
    <dgm:cxn modelId="{7D7C78C7-B208-4430-B7E8-63B0C8A28B73}" type="presOf" srcId="{0F634C49-D78D-46AA-81E6-815F49437184}" destId="{E9B3C5B0-731E-4F81-84B7-07A10431588C}" srcOrd="0" destOrd="0" presId="urn:microsoft.com/office/officeart/2005/8/layout/hierarchy1"/>
    <dgm:cxn modelId="{25539BCA-A5D1-4F38-A756-C26C2DA75550}" type="presOf" srcId="{949C102C-4882-4EDE-B654-97CE98DC61EE}" destId="{04ECA488-3FEC-488C-854E-66C71B5C58BE}" srcOrd="0" destOrd="0" presId="urn:microsoft.com/office/officeart/2005/8/layout/hierarchy1"/>
    <dgm:cxn modelId="{CA5C7ED2-2A70-4038-814A-381315EF3154}" srcId="{0EA23E49-C2EC-4003-93B8-81550072B66E}" destId="{F268BBE3-1790-45C5-9F5C-3E062ABDBD29}" srcOrd="2" destOrd="0" parTransId="{E3990AB5-5CAA-4788-BA3F-4A5C89EB96F8}" sibTransId="{7D862828-6CDC-4FA9-B90A-6C1325EA37B2}"/>
    <dgm:cxn modelId="{F7B74FEA-39D9-4CD6-AFF4-15D152BC4BE9}" srcId="{0EA23E49-C2EC-4003-93B8-81550072B66E}" destId="{2529B57C-A82B-4756-A20B-AD4BCDFFD349}" srcOrd="3" destOrd="0" parTransId="{BEB8B889-4524-426B-A0FA-CD1C044B51A7}" sibTransId="{CFA2AAF6-754A-43E0-B6B8-8651C93FBD05}"/>
    <dgm:cxn modelId="{315413ED-AD33-4854-A278-5C51052F722F}" type="presOf" srcId="{4A19A82C-79B1-446E-98F8-BC07A25B56D7}" destId="{0BECBEDE-5254-498F-B001-C846B56BD72C}" srcOrd="0" destOrd="0" presId="urn:microsoft.com/office/officeart/2005/8/layout/hierarchy1"/>
    <dgm:cxn modelId="{0E23A024-874C-4D82-9895-F61A661103C0}" type="presParOf" srcId="{442C169B-67A0-47B0-8F98-632B1CC6D65A}" destId="{DF44317A-91BF-4E5C-8CB7-EDE8E755021F}" srcOrd="0" destOrd="0" presId="urn:microsoft.com/office/officeart/2005/8/layout/hierarchy1"/>
    <dgm:cxn modelId="{B712A9FE-5E8E-43CA-A33F-BDDBEBDE2621}" type="presParOf" srcId="{DF44317A-91BF-4E5C-8CB7-EDE8E755021F}" destId="{DABB7FB4-CD1F-4F32-9CE4-6483268CEA57}" srcOrd="0" destOrd="0" presId="urn:microsoft.com/office/officeart/2005/8/layout/hierarchy1"/>
    <dgm:cxn modelId="{53F27F57-B285-4BF9-818F-81DEB8CC83C6}" type="presParOf" srcId="{DABB7FB4-CD1F-4F32-9CE4-6483268CEA57}" destId="{FE123112-9B5B-446A-9070-ADD58646FF75}" srcOrd="0" destOrd="0" presId="urn:microsoft.com/office/officeart/2005/8/layout/hierarchy1"/>
    <dgm:cxn modelId="{63ED1071-56B4-4151-8C84-11EC9B6DF62C}" type="presParOf" srcId="{DABB7FB4-CD1F-4F32-9CE4-6483268CEA57}" destId="{AB28D2F2-EC12-47C6-B1C6-2A99C4603CE2}" srcOrd="1" destOrd="0" presId="urn:microsoft.com/office/officeart/2005/8/layout/hierarchy1"/>
    <dgm:cxn modelId="{C8C9593A-36F5-45C3-A94A-44AE0BD04338}" type="presParOf" srcId="{DF44317A-91BF-4E5C-8CB7-EDE8E755021F}" destId="{E7058DAC-B1DF-4297-8110-E554A494F9BB}" srcOrd="1" destOrd="0" presId="urn:microsoft.com/office/officeart/2005/8/layout/hierarchy1"/>
    <dgm:cxn modelId="{8A8593A2-33A3-4222-BFE2-59425B235037}" type="presParOf" srcId="{E7058DAC-B1DF-4297-8110-E554A494F9BB}" destId="{28E266B0-AE00-419C-AF5C-0DD5217AB1EB}" srcOrd="0" destOrd="0" presId="urn:microsoft.com/office/officeart/2005/8/layout/hierarchy1"/>
    <dgm:cxn modelId="{6FCC6D0E-B096-44AD-8137-A6FEA1D39E10}" type="presParOf" srcId="{E7058DAC-B1DF-4297-8110-E554A494F9BB}" destId="{4380B3F0-DFA6-465B-B81A-24B6120DFCAE}" srcOrd="1" destOrd="0" presId="urn:microsoft.com/office/officeart/2005/8/layout/hierarchy1"/>
    <dgm:cxn modelId="{448C701E-A523-478B-9F31-491A466186F8}" type="presParOf" srcId="{4380B3F0-DFA6-465B-B81A-24B6120DFCAE}" destId="{6FB9DCDF-725C-41B8-A58B-2C08A9FE9079}" srcOrd="0" destOrd="0" presId="urn:microsoft.com/office/officeart/2005/8/layout/hierarchy1"/>
    <dgm:cxn modelId="{893939DE-3DF7-4D54-AF19-898DE595F00E}" type="presParOf" srcId="{6FB9DCDF-725C-41B8-A58B-2C08A9FE9079}" destId="{B4D3E7E0-5CA6-47B9-8DA9-DA5F2732DAA1}" srcOrd="0" destOrd="0" presId="urn:microsoft.com/office/officeart/2005/8/layout/hierarchy1"/>
    <dgm:cxn modelId="{DD453629-0E43-4966-AA55-6C70261B6E83}" type="presParOf" srcId="{6FB9DCDF-725C-41B8-A58B-2C08A9FE9079}" destId="{497A5C1C-0911-4EEA-A3C1-41AF201653A4}" srcOrd="1" destOrd="0" presId="urn:microsoft.com/office/officeart/2005/8/layout/hierarchy1"/>
    <dgm:cxn modelId="{EAEF6C9C-FCC2-477E-990F-5123E1BE0437}" type="presParOf" srcId="{4380B3F0-DFA6-465B-B81A-24B6120DFCAE}" destId="{55220AD7-74E4-45D3-97FD-E79B39FAA496}" srcOrd="1" destOrd="0" presId="urn:microsoft.com/office/officeart/2005/8/layout/hierarchy1"/>
    <dgm:cxn modelId="{04A519C0-1E31-452E-B075-DD7C201C1BAF}" type="presParOf" srcId="{55220AD7-74E4-45D3-97FD-E79B39FAA496}" destId="{3575F65B-DCEA-4D2C-B7C6-60821C60EF47}" srcOrd="0" destOrd="0" presId="urn:microsoft.com/office/officeart/2005/8/layout/hierarchy1"/>
    <dgm:cxn modelId="{A2BCE2C2-1718-4B84-A4D3-551566C90D2A}" type="presParOf" srcId="{55220AD7-74E4-45D3-97FD-E79B39FAA496}" destId="{AC8C00E5-819E-4280-8121-B82DC3E76E59}" srcOrd="1" destOrd="0" presId="urn:microsoft.com/office/officeart/2005/8/layout/hierarchy1"/>
    <dgm:cxn modelId="{494FA90A-4332-45CB-89C4-4BFD2AA91E43}" type="presParOf" srcId="{AC8C00E5-819E-4280-8121-B82DC3E76E59}" destId="{BF5503CB-2D0A-46DA-8D47-2BB5A440EA42}" srcOrd="0" destOrd="0" presId="urn:microsoft.com/office/officeart/2005/8/layout/hierarchy1"/>
    <dgm:cxn modelId="{E1381713-0E48-4523-A5E5-9319A4D93E78}" type="presParOf" srcId="{BF5503CB-2D0A-46DA-8D47-2BB5A440EA42}" destId="{47166986-CD8B-440D-BA6E-9C791F5D485E}" srcOrd="0" destOrd="0" presId="urn:microsoft.com/office/officeart/2005/8/layout/hierarchy1"/>
    <dgm:cxn modelId="{5B2B3FAE-DF0B-470A-800D-507DE3C060E3}" type="presParOf" srcId="{BF5503CB-2D0A-46DA-8D47-2BB5A440EA42}" destId="{4D3D34B6-4910-476E-9EDC-149C9472672B}" srcOrd="1" destOrd="0" presId="urn:microsoft.com/office/officeart/2005/8/layout/hierarchy1"/>
    <dgm:cxn modelId="{C917D262-E1B6-4464-8536-961A39060861}" type="presParOf" srcId="{AC8C00E5-819E-4280-8121-B82DC3E76E59}" destId="{14491F93-E445-4CC6-A414-18352FE51739}" srcOrd="1" destOrd="0" presId="urn:microsoft.com/office/officeart/2005/8/layout/hierarchy1"/>
    <dgm:cxn modelId="{BF4001D2-7B42-4FF6-B358-1778D54FD4D1}" type="presParOf" srcId="{14491F93-E445-4CC6-A414-18352FE51739}" destId="{F58F039B-D52F-40DC-B353-69285A5FFB4E}" srcOrd="0" destOrd="0" presId="urn:microsoft.com/office/officeart/2005/8/layout/hierarchy1"/>
    <dgm:cxn modelId="{F4FCDBB0-B02F-496A-B61C-600B4E458024}" type="presParOf" srcId="{14491F93-E445-4CC6-A414-18352FE51739}" destId="{D2AC392F-F5DA-44C0-B690-6A61857433E5}" srcOrd="1" destOrd="0" presId="urn:microsoft.com/office/officeart/2005/8/layout/hierarchy1"/>
    <dgm:cxn modelId="{13209E43-CD9C-4F6B-912D-343DC39E6B4C}" type="presParOf" srcId="{D2AC392F-F5DA-44C0-B690-6A61857433E5}" destId="{A058C4AD-B2D3-4319-8449-A1049FB207D2}" srcOrd="0" destOrd="0" presId="urn:microsoft.com/office/officeart/2005/8/layout/hierarchy1"/>
    <dgm:cxn modelId="{B5EDCE9D-7533-4E55-9721-A29283986736}" type="presParOf" srcId="{A058C4AD-B2D3-4319-8449-A1049FB207D2}" destId="{2C32950E-38F9-46ED-90AF-ED05AEE37501}" srcOrd="0" destOrd="0" presId="urn:microsoft.com/office/officeart/2005/8/layout/hierarchy1"/>
    <dgm:cxn modelId="{2E0D9798-FAA1-44FB-9B82-DCE82491DF09}" type="presParOf" srcId="{A058C4AD-B2D3-4319-8449-A1049FB207D2}" destId="{0BECBEDE-5254-498F-B001-C846B56BD72C}" srcOrd="1" destOrd="0" presId="urn:microsoft.com/office/officeart/2005/8/layout/hierarchy1"/>
    <dgm:cxn modelId="{881DBD34-48C9-4CDD-AAC9-2D5DED59E8B6}" type="presParOf" srcId="{D2AC392F-F5DA-44C0-B690-6A61857433E5}" destId="{B7828CDF-75A1-4F1D-B828-4243AD7A03D9}" srcOrd="1" destOrd="0" presId="urn:microsoft.com/office/officeart/2005/8/layout/hierarchy1"/>
    <dgm:cxn modelId="{D5D08125-A911-4E80-B287-0879A656A06F}" type="presParOf" srcId="{B7828CDF-75A1-4F1D-B828-4243AD7A03D9}" destId="{AB69C92D-B677-4AFA-838C-03E2B821FCB8}" srcOrd="0" destOrd="0" presId="urn:microsoft.com/office/officeart/2005/8/layout/hierarchy1"/>
    <dgm:cxn modelId="{48A44563-801E-44DF-AB1A-1B8E2E6A9D63}" type="presParOf" srcId="{B7828CDF-75A1-4F1D-B828-4243AD7A03D9}" destId="{0F9ECB1E-F458-4AEC-8462-24B168628B5B}" srcOrd="1" destOrd="0" presId="urn:microsoft.com/office/officeart/2005/8/layout/hierarchy1"/>
    <dgm:cxn modelId="{9D4468B6-D748-412A-ABA2-E63FEC3AECD0}" type="presParOf" srcId="{0F9ECB1E-F458-4AEC-8462-24B168628B5B}" destId="{74892DAC-DCA5-4C12-834D-EA0EA1558C60}" srcOrd="0" destOrd="0" presId="urn:microsoft.com/office/officeart/2005/8/layout/hierarchy1"/>
    <dgm:cxn modelId="{E52ED5DB-97CB-4C94-8A2E-E2D9B912025F}" type="presParOf" srcId="{74892DAC-DCA5-4C12-834D-EA0EA1558C60}" destId="{A00DE8A7-300A-4E08-A152-6BD57171222C}" srcOrd="0" destOrd="0" presId="urn:microsoft.com/office/officeart/2005/8/layout/hierarchy1"/>
    <dgm:cxn modelId="{D7D3FDCC-C6F4-4163-8626-01A07BEC6619}" type="presParOf" srcId="{74892DAC-DCA5-4C12-834D-EA0EA1558C60}" destId="{E9B3C5B0-731E-4F81-84B7-07A10431588C}" srcOrd="1" destOrd="0" presId="urn:microsoft.com/office/officeart/2005/8/layout/hierarchy1"/>
    <dgm:cxn modelId="{60F65C9A-2F5C-4696-8D8F-F61922D91B89}" type="presParOf" srcId="{0F9ECB1E-F458-4AEC-8462-24B168628B5B}" destId="{957B934D-D7EB-41D1-8017-F64D78FCD775}" srcOrd="1" destOrd="0" presId="urn:microsoft.com/office/officeart/2005/8/layout/hierarchy1"/>
    <dgm:cxn modelId="{04EFA95F-B988-47AC-B4A5-E45E2F129DA7}" type="presParOf" srcId="{14491F93-E445-4CC6-A414-18352FE51739}" destId="{04ECA488-3FEC-488C-854E-66C71B5C58BE}" srcOrd="2" destOrd="0" presId="urn:microsoft.com/office/officeart/2005/8/layout/hierarchy1"/>
    <dgm:cxn modelId="{44B66ACC-0060-40E3-9230-49C25DC2D383}" type="presParOf" srcId="{14491F93-E445-4CC6-A414-18352FE51739}" destId="{AD63040A-A453-47F8-9363-56C5B3D712FB}" srcOrd="3" destOrd="0" presId="urn:microsoft.com/office/officeart/2005/8/layout/hierarchy1"/>
    <dgm:cxn modelId="{2FC1D7DE-6908-49DF-99E0-BF669E52E401}" type="presParOf" srcId="{AD63040A-A453-47F8-9363-56C5B3D712FB}" destId="{461F2493-5A14-4153-913B-0E0D4894E3C8}" srcOrd="0" destOrd="0" presId="urn:microsoft.com/office/officeart/2005/8/layout/hierarchy1"/>
    <dgm:cxn modelId="{4B8D8CEC-B820-44FF-862D-2BC8D00360C6}" type="presParOf" srcId="{461F2493-5A14-4153-913B-0E0D4894E3C8}" destId="{C51E90EA-48A4-44A8-9D8B-0CC98B554FAF}" srcOrd="0" destOrd="0" presId="urn:microsoft.com/office/officeart/2005/8/layout/hierarchy1"/>
    <dgm:cxn modelId="{A381CD41-19ED-4432-99A6-09914899B603}" type="presParOf" srcId="{461F2493-5A14-4153-913B-0E0D4894E3C8}" destId="{FEE10F56-ACE6-4155-B8D2-643EEC74FCC3}" srcOrd="1" destOrd="0" presId="urn:microsoft.com/office/officeart/2005/8/layout/hierarchy1"/>
    <dgm:cxn modelId="{CCA739A3-D3FB-48F0-873E-39D29C5F1DD4}" type="presParOf" srcId="{AD63040A-A453-47F8-9363-56C5B3D712FB}" destId="{CB688E01-9AD6-4D03-8E67-2D87531716AE}" srcOrd="1" destOrd="0" presId="urn:microsoft.com/office/officeart/2005/8/layout/hierarchy1"/>
    <dgm:cxn modelId="{1B1B3205-EF72-4A2F-8372-92CEB4454AF3}" type="presParOf" srcId="{14491F93-E445-4CC6-A414-18352FE51739}" destId="{8CD67423-2076-4B42-BCE8-77C45551EC70}" srcOrd="4" destOrd="0" presId="urn:microsoft.com/office/officeart/2005/8/layout/hierarchy1"/>
    <dgm:cxn modelId="{B42B7CB9-5EA5-41B6-87F9-ED69DD547897}" type="presParOf" srcId="{14491F93-E445-4CC6-A414-18352FE51739}" destId="{A6F66BC4-A06E-4DEC-86DD-28423BB7E263}" srcOrd="5" destOrd="0" presId="urn:microsoft.com/office/officeart/2005/8/layout/hierarchy1"/>
    <dgm:cxn modelId="{03C17C2A-AC79-4B0D-B91F-A521DC5E42F3}" type="presParOf" srcId="{A6F66BC4-A06E-4DEC-86DD-28423BB7E263}" destId="{F6A30349-6601-4D83-B446-0FD8669187D4}" srcOrd="0" destOrd="0" presId="urn:microsoft.com/office/officeart/2005/8/layout/hierarchy1"/>
    <dgm:cxn modelId="{81989C19-F371-4896-AA26-7399349AC9C8}" type="presParOf" srcId="{F6A30349-6601-4D83-B446-0FD8669187D4}" destId="{0EC5D87A-7611-4D1D-93A5-A1FFAA658FF0}" srcOrd="0" destOrd="0" presId="urn:microsoft.com/office/officeart/2005/8/layout/hierarchy1"/>
    <dgm:cxn modelId="{094774CD-5A05-4AAE-A115-AB365616CD74}" type="presParOf" srcId="{F6A30349-6601-4D83-B446-0FD8669187D4}" destId="{C8C6218E-B0E5-494E-B8C7-881C68C71C95}" srcOrd="1" destOrd="0" presId="urn:microsoft.com/office/officeart/2005/8/layout/hierarchy1"/>
    <dgm:cxn modelId="{83C50F88-F325-4B8F-B481-84D2D8650DAE}" type="presParOf" srcId="{A6F66BC4-A06E-4DEC-86DD-28423BB7E263}" destId="{1748EE65-B6D7-4350-88D2-2216224F25D0}" srcOrd="1" destOrd="0" presId="urn:microsoft.com/office/officeart/2005/8/layout/hierarchy1"/>
    <dgm:cxn modelId="{8997D2AF-FF3C-4651-AC32-183493FDF2C1}" type="presParOf" srcId="{14491F93-E445-4CC6-A414-18352FE51739}" destId="{37D148C1-9B55-4ACE-9515-3EF1C34F57A2}" srcOrd="6" destOrd="0" presId="urn:microsoft.com/office/officeart/2005/8/layout/hierarchy1"/>
    <dgm:cxn modelId="{F3B4B483-98B0-41DD-B120-00D95B7098B3}" type="presParOf" srcId="{14491F93-E445-4CC6-A414-18352FE51739}" destId="{886E0866-6688-4225-9509-4D6C4ED43841}" srcOrd="7" destOrd="0" presId="urn:microsoft.com/office/officeart/2005/8/layout/hierarchy1"/>
    <dgm:cxn modelId="{A61BD7E3-6295-4F2F-95A6-5B582DC9E6EE}" type="presParOf" srcId="{886E0866-6688-4225-9509-4D6C4ED43841}" destId="{A4EAE7B5-0395-4C96-BF1F-C9DAC0C7236A}" srcOrd="0" destOrd="0" presId="urn:microsoft.com/office/officeart/2005/8/layout/hierarchy1"/>
    <dgm:cxn modelId="{1FF6C87C-3D79-41CD-B3F0-D09DEB2FDAC7}" type="presParOf" srcId="{A4EAE7B5-0395-4C96-BF1F-C9DAC0C7236A}" destId="{52285D23-762E-4C40-8C59-F56658D6C2FC}" srcOrd="0" destOrd="0" presId="urn:microsoft.com/office/officeart/2005/8/layout/hierarchy1"/>
    <dgm:cxn modelId="{5AA95939-678D-4F09-8181-15DF40059AB0}" type="presParOf" srcId="{A4EAE7B5-0395-4C96-BF1F-C9DAC0C7236A}" destId="{60E64BD3-3087-481F-AF34-828D271B787B}" srcOrd="1" destOrd="0" presId="urn:microsoft.com/office/officeart/2005/8/layout/hierarchy1"/>
    <dgm:cxn modelId="{DF95C6B8-7777-41B2-9035-33D5ADCCEF5A}" type="presParOf" srcId="{886E0866-6688-4225-9509-4D6C4ED43841}" destId="{6E29305D-DCB9-41CC-8A24-136DA2F0F7AC}" srcOrd="1" destOrd="0" presId="urn:microsoft.com/office/officeart/2005/8/layout/hierarchy1"/>
    <dgm:cxn modelId="{08FCE81D-5384-4349-B38E-F775440E6EDD}" type="presParOf" srcId="{14491F93-E445-4CC6-A414-18352FE51739}" destId="{A757C8F2-A4A8-42BA-BC18-4EC3E0E4AECD}" srcOrd="8" destOrd="0" presId="urn:microsoft.com/office/officeart/2005/8/layout/hierarchy1"/>
    <dgm:cxn modelId="{14583579-E9BD-4AFE-8BD7-716A3AFD951C}" type="presParOf" srcId="{14491F93-E445-4CC6-A414-18352FE51739}" destId="{ACA85302-D4FC-43DE-BA8A-DD2FA629981C}" srcOrd="9" destOrd="0" presId="urn:microsoft.com/office/officeart/2005/8/layout/hierarchy1"/>
    <dgm:cxn modelId="{53E0D74C-8B55-42CF-A656-226BE5280264}" type="presParOf" srcId="{ACA85302-D4FC-43DE-BA8A-DD2FA629981C}" destId="{82D70A49-F27F-409A-B04D-4BA2F0F9F67D}" srcOrd="0" destOrd="0" presId="urn:microsoft.com/office/officeart/2005/8/layout/hierarchy1"/>
    <dgm:cxn modelId="{F410B714-05F7-4B47-A194-D696E7663A72}" type="presParOf" srcId="{82D70A49-F27F-409A-B04D-4BA2F0F9F67D}" destId="{E76F1013-A4F7-487D-B37C-2346F73CE506}" srcOrd="0" destOrd="0" presId="urn:microsoft.com/office/officeart/2005/8/layout/hierarchy1"/>
    <dgm:cxn modelId="{29BBF86F-1139-4581-8E22-B7976431B4CE}" type="presParOf" srcId="{82D70A49-F27F-409A-B04D-4BA2F0F9F67D}" destId="{BF58255B-3071-462E-A28D-10EC03F2C657}" srcOrd="1" destOrd="0" presId="urn:microsoft.com/office/officeart/2005/8/layout/hierarchy1"/>
    <dgm:cxn modelId="{F6AC262F-3876-405E-A89D-3E0DFD78EED4}" type="presParOf" srcId="{ACA85302-D4FC-43DE-BA8A-DD2FA629981C}" destId="{10483209-79FE-4612-9A34-DFF43B6F677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A48FD-A4A0-4EEA-9100-B6283C8425DC}" type="doc">
      <dgm:prSet loTypeId="urn:microsoft.com/office/officeart/2005/8/layout/hierarchy1" loCatId="hierarchy" qsTypeId="urn:microsoft.com/office/officeart/2005/8/quickstyle/3d3" qsCatId="3D" csTypeId="urn:microsoft.com/office/officeart/2005/8/colors/accent6_4" csCatId="accent6" phldr="1"/>
      <dgm:spPr/>
      <dgm:t>
        <a:bodyPr/>
        <a:lstStyle/>
        <a:p>
          <a:endParaRPr lang="en-US"/>
        </a:p>
      </dgm:t>
    </dgm:pt>
    <dgm:pt modelId="{2F2A33C7-66F8-485E-8C6A-E62510B3364D}">
      <dgm:prSet phldrT="[Text]"/>
      <dgm:spPr/>
      <dgm:t>
        <a:bodyPr/>
        <a:lstStyle/>
        <a:p>
          <a:r>
            <a:rPr lang="en-US" dirty="0"/>
            <a:t>County Extension Office</a:t>
          </a:r>
        </a:p>
      </dgm:t>
    </dgm:pt>
    <dgm:pt modelId="{C798EE15-7383-4919-B402-62860B4910A5}" type="parTrans" cxnId="{B8B52586-6EBC-4A35-9BDE-C87D18B3D0D7}">
      <dgm:prSet/>
      <dgm:spPr/>
      <dgm:t>
        <a:bodyPr/>
        <a:lstStyle/>
        <a:p>
          <a:endParaRPr lang="en-US"/>
        </a:p>
      </dgm:t>
    </dgm:pt>
    <dgm:pt modelId="{8FA6D23E-6713-4F25-BC06-9869087988C7}" type="sibTrans" cxnId="{B8B52586-6EBC-4A35-9BDE-C87D18B3D0D7}">
      <dgm:prSet/>
      <dgm:spPr/>
      <dgm:t>
        <a:bodyPr/>
        <a:lstStyle/>
        <a:p>
          <a:endParaRPr lang="en-US"/>
        </a:p>
      </dgm:t>
    </dgm:pt>
    <dgm:pt modelId="{B9F1AF24-9156-4D84-BFD4-DFC77EDD1FBF}">
      <dgm:prSet phldrT="[Text]"/>
      <dgm:spPr/>
      <dgm:t>
        <a:bodyPr/>
        <a:lstStyle/>
        <a:p>
          <a:r>
            <a:rPr lang="en-US" dirty="0"/>
            <a:t>County Program Director</a:t>
          </a:r>
        </a:p>
      </dgm:t>
    </dgm:pt>
    <dgm:pt modelId="{5B9801EB-B8D0-4832-B1E4-8580CE8D5E59}" type="parTrans" cxnId="{4C4ECA07-E8E7-4323-9010-C44DA572EEA6}">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DE84DBB2-D4F6-4707-848A-CB383CD20B88}" type="sibTrans" cxnId="{4C4ECA07-E8E7-4323-9010-C44DA572EEA6}">
      <dgm:prSet/>
      <dgm:spPr/>
      <dgm:t>
        <a:bodyPr/>
        <a:lstStyle/>
        <a:p>
          <a:endParaRPr lang="en-US"/>
        </a:p>
      </dgm:t>
    </dgm:pt>
    <dgm:pt modelId="{F4DE83CF-B648-4732-8724-AC98FA858470}">
      <dgm:prSet phldrT="[Text]"/>
      <dgm:spPr/>
      <dgm:t>
        <a:bodyPr/>
        <a:lstStyle/>
        <a:p>
          <a:r>
            <a:rPr lang="en-US" dirty="0"/>
            <a:t>County Extension Agent</a:t>
          </a:r>
        </a:p>
      </dgm:t>
    </dgm:pt>
    <dgm:pt modelId="{16DF5C87-27D6-4A4E-B9A0-5F86F0ADBD30}" type="parTrans" cxnId="{B5B26199-0FAA-423E-BD97-EA56F21A0F5B}">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388709D4-54A1-451D-9C62-7744B5B5276C}" type="sibTrans" cxnId="{B5B26199-0FAA-423E-BD97-EA56F21A0F5B}">
      <dgm:prSet/>
      <dgm:spPr/>
      <dgm:t>
        <a:bodyPr/>
        <a:lstStyle/>
        <a:p>
          <a:endParaRPr lang="en-US"/>
        </a:p>
      </dgm:t>
    </dgm:pt>
    <dgm:pt modelId="{310A8DA5-136C-4D2E-8FC9-BAC4A141C494}">
      <dgm:prSet phldrT="[Text]"/>
      <dgm:spPr/>
      <dgm:t>
        <a:bodyPr/>
        <a:lstStyle/>
        <a:p>
          <a:r>
            <a:rPr lang="en-US" dirty="0"/>
            <a:t>Programs</a:t>
          </a:r>
        </a:p>
      </dgm:t>
    </dgm:pt>
    <dgm:pt modelId="{9651F3E6-3156-4164-B46F-17DEE7C9E490}" type="parTrans" cxnId="{2CE8F82F-0993-41A8-BF53-F47415EAA081}">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2F565DB9-8862-483F-B165-152804666E17}" type="sibTrans" cxnId="{2CE8F82F-0993-41A8-BF53-F47415EAA081}">
      <dgm:prSet/>
      <dgm:spPr/>
      <dgm:t>
        <a:bodyPr/>
        <a:lstStyle/>
        <a:p>
          <a:endParaRPr lang="en-US"/>
        </a:p>
      </dgm:t>
    </dgm:pt>
    <dgm:pt modelId="{3E1B732D-0701-4AB0-B387-7FD679F0368D}">
      <dgm:prSet phldrT="[Text]"/>
      <dgm:spPr>
        <a:solidFill>
          <a:srgbClr val="FEFFFF">
            <a:alpha val="89804"/>
          </a:srgbClr>
        </a:solidFill>
      </dgm:spPr>
      <dgm:t>
        <a:bodyPr/>
        <a:lstStyle/>
        <a:p>
          <a:r>
            <a:rPr lang="en-US" dirty="0"/>
            <a:t>4-H</a:t>
          </a:r>
        </a:p>
      </dgm:t>
    </dgm:pt>
    <dgm:pt modelId="{AAC4C546-D7EB-45AB-9564-E70041A973F2}" type="parTrans" cxnId="{02B09A75-C229-40BB-B9B8-CE451EA3A06F}">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57D65115-AEBF-4E38-91F5-85F2977555A5}" type="sibTrans" cxnId="{02B09A75-C229-40BB-B9B8-CE451EA3A06F}">
      <dgm:prSet/>
      <dgm:spPr/>
      <dgm:t>
        <a:bodyPr/>
        <a:lstStyle/>
        <a:p>
          <a:endParaRPr lang="en-US"/>
        </a:p>
      </dgm:t>
    </dgm:pt>
    <dgm:pt modelId="{9540A04C-EFB6-4061-AE55-DCC5D0A4A42C}">
      <dgm:prSet phldrT="[Text]"/>
      <dgm:spPr/>
      <dgm:t>
        <a:bodyPr/>
        <a:lstStyle/>
        <a:p>
          <a:r>
            <a:rPr lang="en-US" dirty="0"/>
            <a:t>Ag</a:t>
          </a:r>
        </a:p>
      </dgm:t>
    </dgm:pt>
    <dgm:pt modelId="{29F6CE0C-F7F3-4EA4-B877-3DED34C8807A}" type="parTrans" cxnId="{560947D0-8BB6-48A1-BD76-E0438C0BB538}">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74EB9E6D-089F-4D09-837D-3E6349D65257}" type="sibTrans" cxnId="{560947D0-8BB6-48A1-BD76-E0438C0BB538}">
      <dgm:prSet/>
      <dgm:spPr/>
      <dgm:t>
        <a:bodyPr/>
        <a:lstStyle/>
        <a:p>
          <a:endParaRPr lang="en-US"/>
        </a:p>
      </dgm:t>
    </dgm:pt>
    <dgm:pt modelId="{A1883978-3D22-4D04-A15C-75B5B2E43862}">
      <dgm:prSet phldrT="[Text]"/>
      <dgm:spPr/>
      <dgm:t>
        <a:bodyPr/>
        <a:lstStyle/>
        <a:p>
          <a:r>
            <a:rPr lang="en-US" dirty="0"/>
            <a:t>FCS</a:t>
          </a:r>
        </a:p>
      </dgm:t>
    </dgm:pt>
    <dgm:pt modelId="{3BE1EC05-CC6D-4CFF-AB7A-E27351B64524}" type="parTrans" cxnId="{E34E0F5D-484F-481B-8555-03A43FC3AF45}">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25298F6A-11B6-4A77-BC3F-F94619760C3D}" type="sibTrans" cxnId="{E34E0F5D-484F-481B-8555-03A43FC3AF45}">
      <dgm:prSet/>
      <dgm:spPr/>
      <dgm:t>
        <a:bodyPr/>
        <a:lstStyle/>
        <a:p>
          <a:endParaRPr lang="en-US"/>
        </a:p>
      </dgm:t>
    </dgm:pt>
    <dgm:pt modelId="{DC35D015-0E61-43CC-8806-A051267F2856}">
      <dgm:prSet phldrT="[Text]"/>
      <dgm:spPr/>
      <dgm:t>
        <a:bodyPr/>
        <a:lstStyle/>
        <a:p>
          <a:r>
            <a:rPr lang="en-US" dirty="0"/>
            <a:t>Others</a:t>
          </a:r>
        </a:p>
      </dgm:t>
    </dgm:pt>
    <dgm:pt modelId="{3F55B536-EEDD-4E7C-97D2-3E71F31EBC6C}" type="parTrans" cxnId="{20C962E7-9F01-4E50-81A4-54A853AFFBD5}">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0100C35F-0B1B-4DF9-8E9F-EA5DEE017EB2}" type="sibTrans" cxnId="{20C962E7-9F01-4E50-81A4-54A853AFFBD5}">
      <dgm:prSet/>
      <dgm:spPr/>
      <dgm:t>
        <a:bodyPr/>
        <a:lstStyle/>
        <a:p>
          <a:endParaRPr lang="en-US"/>
        </a:p>
      </dgm:t>
    </dgm:pt>
    <dgm:pt modelId="{F98D8F38-3547-4763-9B68-A8A40FD09F8C}" type="pres">
      <dgm:prSet presAssocID="{A29A48FD-A4A0-4EEA-9100-B6283C8425DC}" presName="hierChild1" presStyleCnt="0">
        <dgm:presLayoutVars>
          <dgm:chPref val="1"/>
          <dgm:dir/>
          <dgm:animOne val="branch"/>
          <dgm:animLvl val="lvl"/>
          <dgm:resizeHandles/>
        </dgm:presLayoutVars>
      </dgm:prSet>
      <dgm:spPr/>
    </dgm:pt>
    <dgm:pt modelId="{448E5639-FC2F-4A42-A5E6-7A7C87A3888C}" type="pres">
      <dgm:prSet presAssocID="{2F2A33C7-66F8-485E-8C6A-E62510B3364D}" presName="hierRoot1" presStyleCnt="0"/>
      <dgm:spPr/>
    </dgm:pt>
    <dgm:pt modelId="{29ED1947-A160-4675-B092-66E03DC07725}" type="pres">
      <dgm:prSet presAssocID="{2F2A33C7-66F8-485E-8C6A-E62510B3364D}" presName="composite" presStyleCnt="0"/>
      <dgm:spPr/>
    </dgm:pt>
    <dgm:pt modelId="{3F5593F7-E6A3-4CE2-AD42-E99E5D8B1136}" type="pres">
      <dgm:prSet presAssocID="{2F2A33C7-66F8-485E-8C6A-E62510B3364D}" presName="background" presStyleLbl="node0" presStyleIdx="0" presStyleCnt="1"/>
      <dgm:spPr/>
    </dgm:pt>
    <dgm:pt modelId="{33A5B6B9-7964-479B-9FE5-44A7E7C66700}" type="pres">
      <dgm:prSet presAssocID="{2F2A33C7-66F8-485E-8C6A-E62510B3364D}" presName="text" presStyleLbl="fgAcc0" presStyleIdx="0" presStyleCnt="1" custScaleX="750294">
        <dgm:presLayoutVars>
          <dgm:chPref val="3"/>
        </dgm:presLayoutVars>
      </dgm:prSet>
      <dgm:spPr/>
    </dgm:pt>
    <dgm:pt modelId="{37A2EE98-5E35-45E2-B6ED-C728C7E687C2}" type="pres">
      <dgm:prSet presAssocID="{2F2A33C7-66F8-485E-8C6A-E62510B3364D}" presName="hierChild2" presStyleCnt="0"/>
      <dgm:spPr/>
    </dgm:pt>
    <dgm:pt modelId="{24BFE9CD-3E39-4CD9-A7E1-60AFAF068E0A}" type="pres">
      <dgm:prSet presAssocID="{5B9801EB-B8D0-4832-B1E4-8580CE8D5E59}" presName="Name10" presStyleLbl="parChTrans1D2" presStyleIdx="0" presStyleCnt="1"/>
      <dgm:spPr/>
    </dgm:pt>
    <dgm:pt modelId="{124DD97B-FB27-41CA-A21E-41E9A46330AC}" type="pres">
      <dgm:prSet presAssocID="{B9F1AF24-9156-4D84-BFD4-DFC77EDD1FBF}" presName="hierRoot2" presStyleCnt="0"/>
      <dgm:spPr/>
    </dgm:pt>
    <dgm:pt modelId="{58D0DD43-F181-43FE-A721-E3AA11D7D4A4}" type="pres">
      <dgm:prSet presAssocID="{B9F1AF24-9156-4D84-BFD4-DFC77EDD1FBF}" presName="composite2" presStyleCnt="0"/>
      <dgm:spPr/>
    </dgm:pt>
    <dgm:pt modelId="{A502FC9A-AE69-4E92-A141-C4102CEA39CE}" type="pres">
      <dgm:prSet presAssocID="{B9F1AF24-9156-4D84-BFD4-DFC77EDD1FBF}" presName="background2" presStyleLbl="node2" presStyleIdx="0" presStyleCnt="1"/>
      <dgm:spPr/>
    </dgm:pt>
    <dgm:pt modelId="{ABA60F6A-B900-402C-990E-40428711AB8E}" type="pres">
      <dgm:prSet presAssocID="{B9F1AF24-9156-4D84-BFD4-DFC77EDD1FBF}" presName="text2" presStyleLbl="fgAcc2" presStyleIdx="0" presStyleCnt="1" custScaleX="750294">
        <dgm:presLayoutVars>
          <dgm:chPref val="3"/>
        </dgm:presLayoutVars>
      </dgm:prSet>
      <dgm:spPr/>
    </dgm:pt>
    <dgm:pt modelId="{9F677492-B940-4FEC-A382-6DEBC764F494}" type="pres">
      <dgm:prSet presAssocID="{B9F1AF24-9156-4D84-BFD4-DFC77EDD1FBF}" presName="hierChild3" presStyleCnt="0"/>
      <dgm:spPr/>
    </dgm:pt>
    <dgm:pt modelId="{12591C2E-0E8F-4BE5-8CEB-6465A1FC8B00}" type="pres">
      <dgm:prSet presAssocID="{16DF5C87-27D6-4A4E-B9A0-5F86F0ADBD30}" presName="Name17" presStyleLbl="parChTrans1D3" presStyleIdx="0" presStyleCnt="1"/>
      <dgm:spPr/>
    </dgm:pt>
    <dgm:pt modelId="{28B1CD5A-1188-4AED-9842-A87E852CA721}" type="pres">
      <dgm:prSet presAssocID="{F4DE83CF-B648-4732-8724-AC98FA858470}" presName="hierRoot3" presStyleCnt="0"/>
      <dgm:spPr/>
    </dgm:pt>
    <dgm:pt modelId="{1EB230DF-E030-453A-8B79-398B850D78B8}" type="pres">
      <dgm:prSet presAssocID="{F4DE83CF-B648-4732-8724-AC98FA858470}" presName="composite3" presStyleCnt="0"/>
      <dgm:spPr/>
    </dgm:pt>
    <dgm:pt modelId="{5CA09976-E83D-4ED4-9EF9-66D596AFEEFB}" type="pres">
      <dgm:prSet presAssocID="{F4DE83CF-B648-4732-8724-AC98FA858470}" presName="background3" presStyleLbl="node3" presStyleIdx="0" presStyleCnt="1"/>
      <dgm:spPr/>
    </dgm:pt>
    <dgm:pt modelId="{30002D21-D651-4A64-9645-60E66E9FDB1E}" type="pres">
      <dgm:prSet presAssocID="{F4DE83CF-B648-4732-8724-AC98FA858470}" presName="text3" presStyleLbl="fgAcc3" presStyleIdx="0" presStyleCnt="1" custScaleX="750294">
        <dgm:presLayoutVars>
          <dgm:chPref val="3"/>
        </dgm:presLayoutVars>
      </dgm:prSet>
      <dgm:spPr/>
    </dgm:pt>
    <dgm:pt modelId="{011C539E-D9EE-47A9-B132-50783079931F}" type="pres">
      <dgm:prSet presAssocID="{F4DE83CF-B648-4732-8724-AC98FA858470}" presName="hierChild4" presStyleCnt="0"/>
      <dgm:spPr/>
    </dgm:pt>
    <dgm:pt modelId="{9403B2C8-DB37-4EEB-A14E-AC8EEDB1CCEF}" type="pres">
      <dgm:prSet presAssocID="{9651F3E6-3156-4164-B46F-17DEE7C9E490}" presName="Name23" presStyleLbl="parChTrans1D4" presStyleIdx="0" presStyleCnt="5"/>
      <dgm:spPr/>
    </dgm:pt>
    <dgm:pt modelId="{B67631F6-3DEF-4743-A718-7FF154A74FF4}" type="pres">
      <dgm:prSet presAssocID="{310A8DA5-136C-4D2E-8FC9-BAC4A141C494}" presName="hierRoot4" presStyleCnt="0"/>
      <dgm:spPr/>
    </dgm:pt>
    <dgm:pt modelId="{B516C900-D204-4DC9-B323-E7BA0076339B}" type="pres">
      <dgm:prSet presAssocID="{310A8DA5-136C-4D2E-8FC9-BAC4A141C494}" presName="composite4" presStyleCnt="0"/>
      <dgm:spPr/>
    </dgm:pt>
    <dgm:pt modelId="{962A3620-782A-42C6-A725-F666657083D4}" type="pres">
      <dgm:prSet presAssocID="{310A8DA5-136C-4D2E-8FC9-BAC4A141C494}" presName="background4" presStyleLbl="node4" presStyleIdx="0" presStyleCnt="5"/>
      <dgm:spPr/>
    </dgm:pt>
    <dgm:pt modelId="{12DC4AB3-476E-42B9-9799-5359466F1A0E}" type="pres">
      <dgm:prSet presAssocID="{310A8DA5-136C-4D2E-8FC9-BAC4A141C494}" presName="text4" presStyleLbl="fgAcc4" presStyleIdx="0" presStyleCnt="5" custScaleX="750294">
        <dgm:presLayoutVars>
          <dgm:chPref val="3"/>
        </dgm:presLayoutVars>
      </dgm:prSet>
      <dgm:spPr/>
    </dgm:pt>
    <dgm:pt modelId="{F6C2F070-B159-49EC-8D2F-FA4745CD874D}" type="pres">
      <dgm:prSet presAssocID="{310A8DA5-136C-4D2E-8FC9-BAC4A141C494}" presName="hierChild5" presStyleCnt="0"/>
      <dgm:spPr/>
    </dgm:pt>
    <dgm:pt modelId="{64E63A67-72BC-49DC-8FC7-7F56949E3135}" type="pres">
      <dgm:prSet presAssocID="{AAC4C546-D7EB-45AB-9564-E70041A973F2}" presName="Name23" presStyleLbl="parChTrans1D4" presStyleIdx="1" presStyleCnt="5"/>
      <dgm:spPr/>
    </dgm:pt>
    <dgm:pt modelId="{F7D33D72-1EA2-4CD9-979C-C086C2416773}" type="pres">
      <dgm:prSet presAssocID="{3E1B732D-0701-4AB0-B387-7FD679F0368D}" presName="hierRoot4" presStyleCnt="0"/>
      <dgm:spPr/>
    </dgm:pt>
    <dgm:pt modelId="{924D6C69-5F69-48CC-9FA1-B24A127D06DA}" type="pres">
      <dgm:prSet presAssocID="{3E1B732D-0701-4AB0-B387-7FD679F0368D}" presName="composite4" presStyleCnt="0"/>
      <dgm:spPr/>
    </dgm:pt>
    <dgm:pt modelId="{050771A1-E651-4690-BB58-1F5D06AB4531}" type="pres">
      <dgm:prSet presAssocID="{3E1B732D-0701-4AB0-B387-7FD679F0368D}" presName="background4" presStyleLbl="node4" presStyleIdx="1" presStyleCnt="5"/>
      <dgm:spPr>
        <a:solidFill>
          <a:srgbClr val="009543"/>
        </a:solidFill>
      </dgm:spPr>
    </dgm:pt>
    <dgm:pt modelId="{B242B188-4D2F-427A-9E8B-139843BE8DB9}" type="pres">
      <dgm:prSet presAssocID="{3E1B732D-0701-4AB0-B387-7FD679F0368D}" presName="text4" presStyleLbl="fgAcc4" presStyleIdx="1" presStyleCnt="5">
        <dgm:presLayoutVars>
          <dgm:chPref val="3"/>
        </dgm:presLayoutVars>
      </dgm:prSet>
      <dgm:spPr/>
    </dgm:pt>
    <dgm:pt modelId="{98538912-A248-4812-BC03-C6DA8E6BC9DC}" type="pres">
      <dgm:prSet presAssocID="{3E1B732D-0701-4AB0-B387-7FD679F0368D}" presName="hierChild5" presStyleCnt="0"/>
      <dgm:spPr/>
    </dgm:pt>
    <dgm:pt modelId="{875FE15F-CCBF-4322-A577-C16316168ECF}" type="pres">
      <dgm:prSet presAssocID="{29F6CE0C-F7F3-4EA4-B877-3DED34C8807A}" presName="Name23" presStyleLbl="parChTrans1D4" presStyleIdx="2" presStyleCnt="5"/>
      <dgm:spPr/>
    </dgm:pt>
    <dgm:pt modelId="{250F1699-7653-4D74-BDD8-FD2A22F76D7A}" type="pres">
      <dgm:prSet presAssocID="{9540A04C-EFB6-4061-AE55-DCC5D0A4A42C}" presName="hierRoot4" presStyleCnt="0"/>
      <dgm:spPr/>
    </dgm:pt>
    <dgm:pt modelId="{CD995877-2A6A-41DC-AB92-201791BF1CFF}" type="pres">
      <dgm:prSet presAssocID="{9540A04C-EFB6-4061-AE55-DCC5D0A4A42C}" presName="composite4" presStyleCnt="0"/>
      <dgm:spPr/>
    </dgm:pt>
    <dgm:pt modelId="{41C2D7E1-B07B-4FA7-88E8-5B12BE630FAA}" type="pres">
      <dgm:prSet presAssocID="{9540A04C-EFB6-4061-AE55-DCC5D0A4A42C}" presName="background4" presStyleLbl="node4" presStyleIdx="2" presStyleCnt="5"/>
      <dgm:spPr/>
    </dgm:pt>
    <dgm:pt modelId="{FD901182-51F7-404C-81F4-2F767918760C}" type="pres">
      <dgm:prSet presAssocID="{9540A04C-EFB6-4061-AE55-DCC5D0A4A42C}" presName="text4" presStyleLbl="fgAcc4" presStyleIdx="2" presStyleCnt="5">
        <dgm:presLayoutVars>
          <dgm:chPref val="3"/>
        </dgm:presLayoutVars>
      </dgm:prSet>
      <dgm:spPr/>
    </dgm:pt>
    <dgm:pt modelId="{BDD127B0-11D4-48E3-B020-98A780F9D563}" type="pres">
      <dgm:prSet presAssocID="{9540A04C-EFB6-4061-AE55-DCC5D0A4A42C}" presName="hierChild5" presStyleCnt="0"/>
      <dgm:spPr/>
    </dgm:pt>
    <dgm:pt modelId="{56909733-1FBF-471E-AD9E-B976D295FFE0}" type="pres">
      <dgm:prSet presAssocID="{3BE1EC05-CC6D-4CFF-AB7A-E27351B64524}" presName="Name23" presStyleLbl="parChTrans1D4" presStyleIdx="3" presStyleCnt="5"/>
      <dgm:spPr/>
    </dgm:pt>
    <dgm:pt modelId="{B7A2DB85-3F77-4894-B1CD-FE9BF79BF272}" type="pres">
      <dgm:prSet presAssocID="{A1883978-3D22-4D04-A15C-75B5B2E43862}" presName="hierRoot4" presStyleCnt="0"/>
      <dgm:spPr/>
    </dgm:pt>
    <dgm:pt modelId="{347582AA-1BE8-4A99-879D-278E4E5303DC}" type="pres">
      <dgm:prSet presAssocID="{A1883978-3D22-4D04-A15C-75B5B2E43862}" presName="composite4" presStyleCnt="0"/>
      <dgm:spPr/>
    </dgm:pt>
    <dgm:pt modelId="{98E3472C-10FE-40F6-8077-2AF88185A984}" type="pres">
      <dgm:prSet presAssocID="{A1883978-3D22-4D04-A15C-75B5B2E43862}" presName="background4" presStyleLbl="node4" presStyleIdx="3" presStyleCnt="5"/>
      <dgm:spPr/>
    </dgm:pt>
    <dgm:pt modelId="{63BA6EE0-FCED-4914-AB0B-3AAA3FCF356A}" type="pres">
      <dgm:prSet presAssocID="{A1883978-3D22-4D04-A15C-75B5B2E43862}" presName="text4" presStyleLbl="fgAcc4" presStyleIdx="3" presStyleCnt="5">
        <dgm:presLayoutVars>
          <dgm:chPref val="3"/>
        </dgm:presLayoutVars>
      </dgm:prSet>
      <dgm:spPr/>
    </dgm:pt>
    <dgm:pt modelId="{8D798D60-9B8A-4FA5-B3DB-7FB395BF4916}" type="pres">
      <dgm:prSet presAssocID="{A1883978-3D22-4D04-A15C-75B5B2E43862}" presName="hierChild5" presStyleCnt="0"/>
      <dgm:spPr/>
    </dgm:pt>
    <dgm:pt modelId="{7D666D7B-A6D3-430E-AF4C-231A462BD4B6}" type="pres">
      <dgm:prSet presAssocID="{3F55B536-EEDD-4E7C-97D2-3E71F31EBC6C}" presName="Name23" presStyleLbl="parChTrans1D4" presStyleIdx="4" presStyleCnt="5"/>
      <dgm:spPr/>
    </dgm:pt>
    <dgm:pt modelId="{33938693-50A8-4C1A-B8C9-F24FA1143150}" type="pres">
      <dgm:prSet presAssocID="{DC35D015-0E61-43CC-8806-A051267F2856}" presName="hierRoot4" presStyleCnt="0"/>
      <dgm:spPr/>
    </dgm:pt>
    <dgm:pt modelId="{B20DD930-9FA4-41C5-A47F-E3DBFC8045B2}" type="pres">
      <dgm:prSet presAssocID="{DC35D015-0E61-43CC-8806-A051267F2856}" presName="composite4" presStyleCnt="0"/>
      <dgm:spPr/>
    </dgm:pt>
    <dgm:pt modelId="{461972D9-39D4-4434-861C-C673C1B5EF1E}" type="pres">
      <dgm:prSet presAssocID="{DC35D015-0E61-43CC-8806-A051267F2856}" presName="background4" presStyleLbl="node4" presStyleIdx="4" presStyleCnt="5"/>
      <dgm:spPr/>
    </dgm:pt>
    <dgm:pt modelId="{F258FBE0-33D2-4779-993A-2E5B9F515C29}" type="pres">
      <dgm:prSet presAssocID="{DC35D015-0E61-43CC-8806-A051267F2856}" presName="text4" presStyleLbl="fgAcc4" presStyleIdx="4" presStyleCnt="5">
        <dgm:presLayoutVars>
          <dgm:chPref val="3"/>
        </dgm:presLayoutVars>
      </dgm:prSet>
      <dgm:spPr/>
    </dgm:pt>
    <dgm:pt modelId="{48FE1415-E127-453F-89FD-5DC68299C292}" type="pres">
      <dgm:prSet presAssocID="{DC35D015-0E61-43CC-8806-A051267F2856}" presName="hierChild5" presStyleCnt="0"/>
      <dgm:spPr/>
    </dgm:pt>
  </dgm:ptLst>
  <dgm:cxnLst>
    <dgm:cxn modelId="{5FF86400-8226-41EA-877A-496068C9773C}" type="presOf" srcId="{29F6CE0C-F7F3-4EA4-B877-3DED34C8807A}" destId="{875FE15F-CCBF-4322-A577-C16316168ECF}" srcOrd="0" destOrd="0" presId="urn:microsoft.com/office/officeart/2005/8/layout/hierarchy1"/>
    <dgm:cxn modelId="{48B65E06-EB8A-4097-903D-B23525A2A063}" type="presOf" srcId="{A1883978-3D22-4D04-A15C-75B5B2E43862}" destId="{63BA6EE0-FCED-4914-AB0B-3AAA3FCF356A}" srcOrd="0" destOrd="0" presId="urn:microsoft.com/office/officeart/2005/8/layout/hierarchy1"/>
    <dgm:cxn modelId="{4C4ECA07-E8E7-4323-9010-C44DA572EEA6}" srcId="{2F2A33C7-66F8-485E-8C6A-E62510B3364D}" destId="{B9F1AF24-9156-4D84-BFD4-DFC77EDD1FBF}" srcOrd="0" destOrd="0" parTransId="{5B9801EB-B8D0-4832-B1E4-8580CE8D5E59}" sibTransId="{DE84DBB2-D4F6-4707-848A-CB383CD20B88}"/>
    <dgm:cxn modelId="{6E45A125-F0EE-4962-A89C-A668479F819A}" type="presOf" srcId="{3E1B732D-0701-4AB0-B387-7FD679F0368D}" destId="{B242B188-4D2F-427A-9E8B-139843BE8DB9}" srcOrd="0" destOrd="0" presId="urn:microsoft.com/office/officeart/2005/8/layout/hierarchy1"/>
    <dgm:cxn modelId="{2CE8F82F-0993-41A8-BF53-F47415EAA081}" srcId="{F4DE83CF-B648-4732-8724-AC98FA858470}" destId="{310A8DA5-136C-4D2E-8FC9-BAC4A141C494}" srcOrd="0" destOrd="0" parTransId="{9651F3E6-3156-4164-B46F-17DEE7C9E490}" sibTransId="{2F565DB9-8862-483F-B165-152804666E17}"/>
    <dgm:cxn modelId="{00B46F3E-5663-430F-B28C-70CDE2DA970D}" type="presOf" srcId="{3BE1EC05-CC6D-4CFF-AB7A-E27351B64524}" destId="{56909733-1FBF-471E-AD9E-B976D295FFE0}" srcOrd="0" destOrd="0" presId="urn:microsoft.com/office/officeart/2005/8/layout/hierarchy1"/>
    <dgm:cxn modelId="{8F46D447-871A-4CE6-99F1-C3D05D4346B2}" type="presOf" srcId="{9540A04C-EFB6-4061-AE55-DCC5D0A4A42C}" destId="{FD901182-51F7-404C-81F4-2F767918760C}" srcOrd="0" destOrd="0" presId="urn:microsoft.com/office/officeart/2005/8/layout/hierarchy1"/>
    <dgm:cxn modelId="{EE08D648-7BA4-462B-AEC2-DA21450E993C}" type="presOf" srcId="{B9F1AF24-9156-4D84-BFD4-DFC77EDD1FBF}" destId="{ABA60F6A-B900-402C-990E-40428711AB8E}" srcOrd="0" destOrd="0" presId="urn:microsoft.com/office/officeart/2005/8/layout/hierarchy1"/>
    <dgm:cxn modelId="{3F76104D-6D30-4332-A5CB-D05FF3A5DF18}" type="presOf" srcId="{5B9801EB-B8D0-4832-B1E4-8580CE8D5E59}" destId="{24BFE9CD-3E39-4CD9-A7E1-60AFAF068E0A}" srcOrd="0" destOrd="0" presId="urn:microsoft.com/office/officeart/2005/8/layout/hierarchy1"/>
    <dgm:cxn modelId="{BE12AD55-8D5B-411E-B388-2081031BB74F}" type="presOf" srcId="{F4DE83CF-B648-4732-8724-AC98FA858470}" destId="{30002D21-D651-4A64-9645-60E66E9FDB1E}" srcOrd="0" destOrd="0" presId="urn:microsoft.com/office/officeart/2005/8/layout/hierarchy1"/>
    <dgm:cxn modelId="{0AC63857-127C-4874-939F-650C2C3DA885}" type="presOf" srcId="{3F55B536-EEDD-4E7C-97D2-3E71F31EBC6C}" destId="{7D666D7B-A6D3-430E-AF4C-231A462BD4B6}" srcOrd="0" destOrd="0" presId="urn:microsoft.com/office/officeart/2005/8/layout/hierarchy1"/>
    <dgm:cxn modelId="{D4EA1D5B-A93F-4921-B50A-6AFCDE8FCE23}" type="presOf" srcId="{9651F3E6-3156-4164-B46F-17DEE7C9E490}" destId="{9403B2C8-DB37-4EEB-A14E-AC8EEDB1CCEF}" srcOrd="0" destOrd="0" presId="urn:microsoft.com/office/officeart/2005/8/layout/hierarchy1"/>
    <dgm:cxn modelId="{E34E0F5D-484F-481B-8555-03A43FC3AF45}" srcId="{310A8DA5-136C-4D2E-8FC9-BAC4A141C494}" destId="{A1883978-3D22-4D04-A15C-75B5B2E43862}" srcOrd="2" destOrd="0" parTransId="{3BE1EC05-CC6D-4CFF-AB7A-E27351B64524}" sibTransId="{25298F6A-11B6-4A77-BC3F-F94619760C3D}"/>
    <dgm:cxn modelId="{02B09A75-C229-40BB-B9B8-CE451EA3A06F}" srcId="{310A8DA5-136C-4D2E-8FC9-BAC4A141C494}" destId="{3E1B732D-0701-4AB0-B387-7FD679F0368D}" srcOrd="0" destOrd="0" parTransId="{AAC4C546-D7EB-45AB-9564-E70041A973F2}" sibTransId="{57D65115-AEBF-4E38-91F5-85F2977555A5}"/>
    <dgm:cxn modelId="{0DEE997F-ED64-427F-AE74-86D808482D9B}" type="presOf" srcId="{16DF5C87-27D6-4A4E-B9A0-5F86F0ADBD30}" destId="{12591C2E-0E8F-4BE5-8CEB-6465A1FC8B00}" srcOrd="0" destOrd="0" presId="urn:microsoft.com/office/officeart/2005/8/layout/hierarchy1"/>
    <dgm:cxn modelId="{B8B52586-6EBC-4A35-9BDE-C87D18B3D0D7}" srcId="{A29A48FD-A4A0-4EEA-9100-B6283C8425DC}" destId="{2F2A33C7-66F8-485E-8C6A-E62510B3364D}" srcOrd="0" destOrd="0" parTransId="{C798EE15-7383-4919-B402-62860B4910A5}" sibTransId="{8FA6D23E-6713-4F25-BC06-9869087988C7}"/>
    <dgm:cxn modelId="{B5B26199-0FAA-423E-BD97-EA56F21A0F5B}" srcId="{B9F1AF24-9156-4D84-BFD4-DFC77EDD1FBF}" destId="{F4DE83CF-B648-4732-8724-AC98FA858470}" srcOrd="0" destOrd="0" parTransId="{16DF5C87-27D6-4A4E-B9A0-5F86F0ADBD30}" sibTransId="{388709D4-54A1-451D-9C62-7744B5B5276C}"/>
    <dgm:cxn modelId="{AF199DBD-C526-42CB-BBE9-BF333CEA7B22}" type="presOf" srcId="{A29A48FD-A4A0-4EEA-9100-B6283C8425DC}" destId="{F98D8F38-3547-4763-9B68-A8A40FD09F8C}" srcOrd="0" destOrd="0" presId="urn:microsoft.com/office/officeart/2005/8/layout/hierarchy1"/>
    <dgm:cxn modelId="{997010BE-FB63-410B-9D3A-74457AAFF73D}" type="presOf" srcId="{AAC4C546-D7EB-45AB-9564-E70041A973F2}" destId="{64E63A67-72BC-49DC-8FC7-7F56949E3135}" srcOrd="0" destOrd="0" presId="urn:microsoft.com/office/officeart/2005/8/layout/hierarchy1"/>
    <dgm:cxn modelId="{C964CBCB-0810-4D7D-9F65-1B7FA0253570}" type="presOf" srcId="{2F2A33C7-66F8-485E-8C6A-E62510B3364D}" destId="{33A5B6B9-7964-479B-9FE5-44A7E7C66700}" srcOrd="0" destOrd="0" presId="urn:microsoft.com/office/officeart/2005/8/layout/hierarchy1"/>
    <dgm:cxn modelId="{560947D0-8BB6-48A1-BD76-E0438C0BB538}" srcId="{310A8DA5-136C-4D2E-8FC9-BAC4A141C494}" destId="{9540A04C-EFB6-4061-AE55-DCC5D0A4A42C}" srcOrd="1" destOrd="0" parTransId="{29F6CE0C-F7F3-4EA4-B877-3DED34C8807A}" sibTransId="{74EB9E6D-089F-4D09-837D-3E6349D65257}"/>
    <dgm:cxn modelId="{8A29A4DE-6BC7-4C29-A5DC-20A074469909}" type="presOf" srcId="{DC35D015-0E61-43CC-8806-A051267F2856}" destId="{F258FBE0-33D2-4779-993A-2E5B9F515C29}" srcOrd="0" destOrd="0" presId="urn:microsoft.com/office/officeart/2005/8/layout/hierarchy1"/>
    <dgm:cxn modelId="{20C962E7-9F01-4E50-81A4-54A853AFFBD5}" srcId="{310A8DA5-136C-4D2E-8FC9-BAC4A141C494}" destId="{DC35D015-0E61-43CC-8806-A051267F2856}" srcOrd="3" destOrd="0" parTransId="{3F55B536-EEDD-4E7C-97D2-3E71F31EBC6C}" sibTransId="{0100C35F-0B1B-4DF9-8E9F-EA5DEE017EB2}"/>
    <dgm:cxn modelId="{3ED5DAEC-76C1-44F9-BFEF-793D54E6AD54}" type="presOf" srcId="{310A8DA5-136C-4D2E-8FC9-BAC4A141C494}" destId="{12DC4AB3-476E-42B9-9799-5359466F1A0E}" srcOrd="0" destOrd="0" presId="urn:microsoft.com/office/officeart/2005/8/layout/hierarchy1"/>
    <dgm:cxn modelId="{F107341F-3187-4561-8CEA-7AAF8B4EEB76}" type="presParOf" srcId="{F98D8F38-3547-4763-9B68-A8A40FD09F8C}" destId="{448E5639-FC2F-4A42-A5E6-7A7C87A3888C}" srcOrd="0" destOrd="0" presId="urn:microsoft.com/office/officeart/2005/8/layout/hierarchy1"/>
    <dgm:cxn modelId="{52ED4ED5-9583-4C21-B343-338F43BCEE22}" type="presParOf" srcId="{448E5639-FC2F-4A42-A5E6-7A7C87A3888C}" destId="{29ED1947-A160-4675-B092-66E03DC07725}" srcOrd="0" destOrd="0" presId="urn:microsoft.com/office/officeart/2005/8/layout/hierarchy1"/>
    <dgm:cxn modelId="{633E081F-31FB-41F3-9CFE-487681092E4D}" type="presParOf" srcId="{29ED1947-A160-4675-B092-66E03DC07725}" destId="{3F5593F7-E6A3-4CE2-AD42-E99E5D8B1136}" srcOrd="0" destOrd="0" presId="urn:microsoft.com/office/officeart/2005/8/layout/hierarchy1"/>
    <dgm:cxn modelId="{098A25D8-766C-44F3-B9F5-173292ABB75B}" type="presParOf" srcId="{29ED1947-A160-4675-B092-66E03DC07725}" destId="{33A5B6B9-7964-479B-9FE5-44A7E7C66700}" srcOrd="1" destOrd="0" presId="urn:microsoft.com/office/officeart/2005/8/layout/hierarchy1"/>
    <dgm:cxn modelId="{D46A98B5-6DAE-401B-9F7C-F135978BD72B}" type="presParOf" srcId="{448E5639-FC2F-4A42-A5E6-7A7C87A3888C}" destId="{37A2EE98-5E35-45E2-B6ED-C728C7E687C2}" srcOrd="1" destOrd="0" presId="urn:microsoft.com/office/officeart/2005/8/layout/hierarchy1"/>
    <dgm:cxn modelId="{93348430-0644-4840-A631-A30549E3AFCD}" type="presParOf" srcId="{37A2EE98-5E35-45E2-B6ED-C728C7E687C2}" destId="{24BFE9CD-3E39-4CD9-A7E1-60AFAF068E0A}" srcOrd="0" destOrd="0" presId="urn:microsoft.com/office/officeart/2005/8/layout/hierarchy1"/>
    <dgm:cxn modelId="{4383A8A6-A7D6-4654-B04A-97C7D808EFBD}" type="presParOf" srcId="{37A2EE98-5E35-45E2-B6ED-C728C7E687C2}" destId="{124DD97B-FB27-41CA-A21E-41E9A46330AC}" srcOrd="1" destOrd="0" presId="urn:microsoft.com/office/officeart/2005/8/layout/hierarchy1"/>
    <dgm:cxn modelId="{6571D6E7-64A0-411B-90B8-9EB419074B2C}" type="presParOf" srcId="{124DD97B-FB27-41CA-A21E-41E9A46330AC}" destId="{58D0DD43-F181-43FE-A721-E3AA11D7D4A4}" srcOrd="0" destOrd="0" presId="urn:microsoft.com/office/officeart/2005/8/layout/hierarchy1"/>
    <dgm:cxn modelId="{B25D9F7F-C3B0-487C-841A-FF5054B08408}" type="presParOf" srcId="{58D0DD43-F181-43FE-A721-E3AA11D7D4A4}" destId="{A502FC9A-AE69-4E92-A141-C4102CEA39CE}" srcOrd="0" destOrd="0" presId="urn:microsoft.com/office/officeart/2005/8/layout/hierarchy1"/>
    <dgm:cxn modelId="{925B08BB-5693-41A4-BDE4-F6DB2C58760D}" type="presParOf" srcId="{58D0DD43-F181-43FE-A721-E3AA11D7D4A4}" destId="{ABA60F6A-B900-402C-990E-40428711AB8E}" srcOrd="1" destOrd="0" presId="urn:microsoft.com/office/officeart/2005/8/layout/hierarchy1"/>
    <dgm:cxn modelId="{D78F54A7-F02D-449B-AE30-5088E2CD5438}" type="presParOf" srcId="{124DD97B-FB27-41CA-A21E-41E9A46330AC}" destId="{9F677492-B940-4FEC-A382-6DEBC764F494}" srcOrd="1" destOrd="0" presId="urn:microsoft.com/office/officeart/2005/8/layout/hierarchy1"/>
    <dgm:cxn modelId="{420F3A48-A0EA-4B33-9BCB-061D78D6FFE0}" type="presParOf" srcId="{9F677492-B940-4FEC-A382-6DEBC764F494}" destId="{12591C2E-0E8F-4BE5-8CEB-6465A1FC8B00}" srcOrd="0" destOrd="0" presId="urn:microsoft.com/office/officeart/2005/8/layout/hierarchy1"/>
    <dgm:cxn modelId="{C2F6A383-0B10-4BDD-8EEC-3EEF6D3C9800}" type="presParOf" srcId="{9F677492-B940-4FEC-A382-6DEBC764F494}" destId="{28B1CD5A-1188-4AED-9842-A87E852CA721}" srcOrd="1" destOrd="0" presId="urn:microsoft.com/office/officeart/2005/8/layout/hierarchy1"/>
    <dgm:cxn modelId="{FBDC6D6A-B6B4-4FB9-96DF-A08879A79EBE}" type="presParOf" srcId="{28B1CD5A-1188-4AED-9842-A87E852CA721}" destId="{1EB230DF-E030-453A-8B79-398B850D78B8}" srcOrd="0" destOrd="0" presId="urn:microsoft.com/office/officeart/2005/8/layout/hierarchy1"/>
    <dgm:cxn modelId="{881BB872-27B9-445D-94F0-224FF8B4A623}" type="presParOf" srcId="{1EB230DF-E030-453A-8B79-398B850D78B8}" destId="{5CA09976-E83D-4ED4-9EF9-66D596AFEEFB}" srcOrd="0" destOrd="0" presId="urn:microsoft.com/office/officeart/2005/8/layout/hierarchy1"/>
    <dgm:cxn modelId="{91B5FC89-2179-44DB-9545-E42828B5D83E}" type="presParOf" srcId="{1EB230DF-E030-453A-8B79-398B850D78B8}" destId="{30002D21-D651-4A64-9645-60E66E9FDB1E}" srcOrd="1" destOrd="0" presId="urn:microsoft.com/office/officeart/2005/8/layout/hierarchy1"/>
    <dgm:cxn modelId="{B697A164-887D-4CAC-B4F4-6E932920DD4F}" type="presParOf" srcId="{28B1CD5A-1188-4AED-9842-A87E852CA721}" destId="{011C539E-D9EE-47A9-B132-50783079931F}" srcOrd="1" destOrd="0" presId="urn:microsoft.com/office/officeart/2005/8/layout/hierarchy1"/>
    <dgm:cxn modelId="{E00C150E-7283-4E8A-A809-2BA298CEBD91}" type="presParOf" srcId="{011C539E-D9EE-47A9-B132-50783079931F}" destId="{9403B2C8-DB37-4EEB-A14E-AC8EEDB1CCEF}" srcOrd="0" destOrd="0" presId="urn:microsoft.com/office/officeart/2005/8/layout/hierarchy1"/>
    <dgm:cxn modelId="{12310DC0-FA01-444F-9DDD-6B07264CD847}" type="presParOf" srcId="{011C539E-D9EE-47A9-B132-50783079931F}" destId="{B67631F6-3DEF-4743-A718-7FF154A74FF4}" srcOrd="1" destOrd="0" presId="urn:microsoft.com/office/officeart/2005/8/layout/hierarchy1"/>
    <dgm:cxn modelId="{0B2FBA0C-AE1A-41FA-9982-49F4AD67E52E}" type="presParOf" srcId="{B67631F6-3DEF-4743-A718-7FF154A74FF4}" destId="{B516C900-D204-4DC9-B323-E7BA0076339B}" srcOrd="0" destOrd="0" presId="urn:microsoft.com/office/officeart/2005/8/layout/hierarchy1"/>
    <dgm:cxn modelId="{D9B21C81-C6C5-4C99-9A4F-F47839F7B55A}" type="presParOf" srcId="{B516C900-D204-4DC9-B323-E7BA0076339B}" destId="{962A3620-782A-42C6-A725-F666657083D4}" srcOrd="0" destOrd="0" presId="urn:microsoft.com/office/officeart/2005/8/layout/hierarchy1"/>
    <dgm:cxn modelId="{9B2235AB-B6FD-43ED-BB08-04A893180E66}" type="presParOf" srcId="{B516C900-D204-4DC9-B323-E7BA0076339B}" destId="{12DC4AB3-476E-42B9-9799-5359466F1A0E}" srcOrd="1" destOrd="0" presId="urn:microsoft.com/office/officeart/2005/8/layout/hierarchy1"/>
    <dgm:cxn modelId="{065CC834-A8EB-4144-A68F-51A7F6400381}" type="presParOf" srcId="{B67631F6-3DEF-4743-A718-7FF154A74FF4}" destId="{F6C2F070-B159-49EC-8D2F-FA4745CD874D}" srcOrd="1" destOrd="0" presId="urn:microsoft.com/office/officeart/2005/8/layout/hierarchy1"/>
    <dgm:cxn modelId="{CE6C8F93-23AD-449A-ADAB-C5096B324192}" type="presParOf" srcId="{F6C2F070-B159-49EC-8D2F-FA4745CD874D}" destId="{64E63A67-72BC-49DC-8FC7-7F56949E3135}" srcOrd="0" destOrd="0" presId="urn:microsoft.com/office/officeart/2005/8/layout/hierarchy1"/>
    <dgm:cxn modelId="{1492FA14-F980-44DE-ACA4-BC589BD52E8B}" type="presParOf" srcId="{F6C2F070-B159-49EC-8D2F-FA4745CD874D}" destId="{F7D33D72-1EA2-4CD9-979C-C086C2416773}" srcOrd="1" destOrd="0" presId="urn:microsoft.com/office/officeart/2005/8/layout/hierarchy1"/>
    <dgm:cxn modelId="{598B2798-ADD4-4C2C-9B37-0FA1BCA5F2A7}" type="presParOf" srcId="{F7D33D72-1EA2-4CD9-979C-C086C2416773}" destId="{924D6C69-5F69-48CC-9FA1-B24A127D06DA}" srcOrd="0" destOrd="0" presId="urn:microsoft.com/office/officeart/2005/8/layout/hierarchy1"/>
    <dgm:cxn modelId="{59572362-2FB8-4AF4-A66C-B815464093CD}" type="presParOf" srcId="{924D6C69-5F69-48CC-9FA1-B24A127D06DA}" destId="{050771A1-E651-4690-BB58-1F5D06AB4531}" srcOrd="0" destOrd="0" presId="urn:microsoft.com/office/officeart/2005/8/layout/hierarchy1"/>
    <dgm:cxn modelId="{29B5143F-6A0F-4B91-9230-3B7AE28565E1}" type="presParOf" srcId="{924D6C69-5F69-48CC-9FA1-B24A127D06DA}" destId="{B242B188-4D2F-427A-9E8B-139843BE8DB9}" srcOrd="1" destOrd="0" presId="urn:microsoft.com/office/officeart/2005/8/layout/hierarchy1"/>
    <dgm:cxn modelId="{CBF63CEC-6E55-48B5-91BE-5AC9774A7245}" type="presParOf" srcId="{F7D33D72-1EA2-4CD9-979C-C086C2416773}" destId="{98538912-A248-4812-BC03-C6DA8E6BC9DC}" srcOrd="1" destOrd="0" presId="urn:microsoft.com/office/officeart/2005/8/layout/hierarchy1"/>
    <dgm:cxn modelId="{73CE5110-1116-486C-9E79-358C7BC9EF23}" type="presParOf" srcId="{F6C2F070-B159-49EC-8D2F-FA4745CD874D}" destId="{875FE15F-CCBF-4322-A577-C16316168ECF}" srcOrd="2" destOrd="0" presId="urn:microsoft.com/office/officeart/2005/8/layout/hierarchy1"/>
    <dgm:cxn modelId="{08DC6872-7741-4926-AA44-CB7FD7C86D2C}" type="presParOf" srcId="{F6C2F070-B159-49EC-8D2F-FA4745CD874D}" destId="{250F1699-7653-4D74-BDD8-FD2A22F76D7A}" srcOrd="3" destOrd="0" presId="urn:microsoft.com/office/officeart/2005/8/layout/hierarchy1"/>
    <dgm:cxn modelId="{2CAD717D-E4B3-489D-9DE1-7F52BD017B90}" type="presParOf" srcId="{250F1699-7653-4D74-BDD8-FD2A22F76D7A}" destId="{CD995877-2A6A-41DC-AB92-201791BF1CFF}" srcOrd="0" destOrd="0" presId="urn:microsoft.com/office/officeart/2005/8/layout/hierarchy1"/>
    <dgm:cxn modelId="{F34CFE90-5B34-4212-B2DD-8C8C59F3192D}" type="presParOf" srcId="{CD995877-2A6A-41DC-AB92-201791BF1CFF}" destId="{41C2D7E1-B07B-4FA7-88E8-5B12BE630FAA}" srcOrd="0" destOrd="0" presId="urn:microsoft.com/office/officeart/2005/8/layout/hierarchy1"/>
    <dgm:cxn modelId="{678560DB-1C8E-4AE7-8DF2-7A2C7B9D7DAE}" type="presParOf" srcId="{CD995877-2A6A-41DC-AB92-201791BF1CFF}" destId="{FD901182-51F7-404C-81F4-2F767918760C}" srcOrd="1" destOrd="0" presId="urn:microsoft.com/office/officeart/2005/8/layout/hierarchy1"/>
    <dgm:cxn modelId="{42D4AE36-A10D-4EB3-9A9A-D83C5022E524}" type="presParOf" srcId="{250F1699-7653-4D74-BDD8-FD2A22F76D7A}" destId="{BDD127B0-11D4-48E3-B020-98A780F9D563}" srcOrd="1" destOrd="0" presId="urn:microsoft.com/office/officeart/2005/8/layout/hierarchy1"/>
    <dgm:cxn modelId="{0290BE44-E0C0-4F8C-A79F-DCB2534A889C}" type="presParOf" srcId="{F6C2F070-B159-49EC-8D2F-FA4745CD874D}" destId="{56909733-1FBF-471E-AD9E-B976D295FFE0}" srcOrd="4" destOrd="0" presId="urn:microsoft.com/office/officeart/2005/8/layout/hierarchy1"/>
    <dgm:cxn modelId="{B88AD2A2-EE13-45B2-A71C-E4D6CA62B2C8}" type="presParOf" srcId="{F6C2F070-B159-49EC-8D2F-FA4745CD874D}" destId="{B7A2DB85-3F77-4894-B1CD-FE9BF79BF272}" srcOrd="5" destOrd="0" presId="urn:microsoft.com/office/officeart/2005/8/layout/hierarchy1"/>
    <dgm:cxn modelId="{5AB17D7F-0F3F-4467-BF8C-A650B00F5088}" type="presParOf" srcId="{B7A2DB85-3F77-4894-B1CD-FE9BF79BF272}" destId="{347582AA-1BE8-4A99-879D-278E4E5303DC}" srcOrd="0" destOrd="0" presId="urn:microsoft.com/office/officeart/2005/8/layout/hierarchy1"/>
    <dgm:cxn modelId="{47173214-CD01-48EE-BC20-BE3645348AB6}" type="presParOf" srcId="{347582AA-1BE8-4A99-879D-278E4E5303DC}" destId="{98E3472C-10FE-40F6-8077-2AF88185A984}" srcOrd="0" destOrd="0" presId="urn:microsoft.com/office/officeart/2005/8/layout/hierarchy1"/>
    <dgm:cxn modelId="{B88A76C4-FF47-46DE-93C0-870FFE03EB65}" type="presParOf" srcId="{347582AA-1BE8-4A99-879D-278E4E5303DC}" destId="{63BA6EE0-FCED-4914-AB0B-3AAA3FCF356A}" srcOrd="1" destOrd="0" presId="urn:microsoft.com/office/officeart/2005/8/layout/hierarchy1"/>
    <dgm:cxn modelId="{C2DAE0E7-3ED1-43BB-8BC9-9CEDE8E378F7}" type="presParOf" srcId="{B7A2DB85-3F77-4894-B1CD-FE9BF79BF272}" destId="{8D798D60-9B8A-4FA5-B3DB-7FB395BF4916}" srcOrd="1" destOrd="0" presId="urn:microsoft.com/office/officeart/2005/8/layout/hierarchy1"/>
    <dgm:cxn modelId="{D3570D79-B074-4716-9978-03CDB2864521}" type="presParOf" srcId="{F6C2F070-B159-49EC-8D2F-FA4745CD874D}" destId="{7D666D7B-A6D3-430E-AF4C-231A462BD4B6}" srcOrd="6" destOrd="0" presId="urn:microsoft.com/office/officeart/2005/8/layout/hierarchy1"/>
    <dgm:cxn modelId="{16381B33-4366-46C9-BCA6-B26F07DB823A}" type="presParOf" srcId="{F6C2F070-B159-49EC-8D2F-FA4745CD874D}" destId="{33938693-50A8-4C1A-B8C9-F24FA1143150}" srcOrd="7" destOrd="0" presId="urn:microsoft.com/office/officeart/2005/8/layout/hierarchy1"/>
    <dgm:cxn modelId="{B40F2737-97AD-4E74-9C78-00240CC585AC}" type="presParOf" srcId="{33938693-50A8-4C1A-B8C9-F24FA1143150}" destId="{B20DD930-9FA4-41C5-A47F-E3DBFC8045B2}" srcOrd="0" destOrd="0" presId="urn:microsoft.com/office/officeart/2005/8/layout/hierarchy1"/>
    <dgm:cxn modelId="{C2D46C5E-FEFD-48B6-9BD3-6F38C0A96D05}" type="presParOf" srcId="{B20DD930-9FA4-41C5-A47F-E3DBFC8045B2}" destId="{461972D9-39D4-4434-861C-C673C1B5EF1E}" srcOrd="0" destOrd="0" presId="urn:microsoft.com/office/officeart/2005/8/layout/hierarchy1"/>
    <dgm:cxn modelId="{86D675CF-D8F8-44B3-966F-8A03EAEEC7FC}" type="presParOf" srcId="{B20DD930-9FA4-41C5-A47F-E3DBFC8045B2}" destId="{F258FBE0-33D2-4779-993A-2E5B9F515C29}" srcOrd="1" destOrd="0" presId="urn:microsoft.com/office/officeart/2005/8/layout/hierarchy1"/>
    <dgm:cxn modelId="{C959A76D-4266-45B5-8297-082EFB1EFC2C}" type="presParOf" srcId="{33938693-50A8-4C1A-B8C9-F24FA1143150}" destId="{48FE1415-E127-453F-89FD-5DC68299C2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CD0382-7ACB-40B6-95E0-47155859FB06}" type="doc">
      <dgm:prSet loTypeId="urn:microsoft.com/office/officeart/2005/8/layout/hList6" loCatId="list" qsTypeId="urn:microsoft.com/office/officeart/2005/8/quickstyle/3d3" qsCatId="3D" csTypeId="urn:microsoft.com/office/officeart/2005/8/colors/accent6_2" csCatId="accent6" phldr="1"/>
      <dgm:spPr/>
      <dgm:t>
        <a:bodyPr/>
        <a:lstStyle/>
        <a:p>
          <a:endParaRPr lang="en-US"/>
        </a:p>
      </dgm:t>
    </dgm:pt>
    <dgm:pt modelId="{BE02787E-5D56-4F42-89D2-B5A48E485648}">
      <dgm:prSet/>
      <dgm:spPr>
        <a:solidFill>
          <a:srgbClr val="009543"/>
        </a:solidFill>
      </dgm:spPr>
      <dgm:t>
        <a:bodyPr/>
        <a:lstStyle/>
        <a:p>
          <a:pPr rtl="0"/>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Research-based </a:t>
          </a:r>
        </a:p>
      </dgm:t>
    </dgm:pt>
    <dgm:pt modelId="{06608275-B0C5-4AB4-AD35-D1B6351D57BA}" type="parTrans" cxnId="{E72598AB-84DF-42D1-B2C5-8943D0C25DAB}">
      <dgm:prSet/>
      <dgm:spPr/>
      <dgm:t>
        <a:bodyPr/>
        <a:lstStyle/>
        <a:p>
          <a:endParaRPr lang="en-US"/>
        </a:p>
      </dgm:t>
    </dgm:pt>
    <dgm:pt modelId="{C3A0102E-18CA-448F-89EE-14FA682AC74A}" type="sibTrans" cxnId="{E72598AB-84DF-42D1-B2C5-8943D0C25DAB}">
      <dgm:prSet/>
      <dgm:spPr/>
      <dgm:t>
        <a:bodyPr/>
        <a:lstStyle/>
        <a:p>
          <a:endParaRPr lang="en-US"/>
        </a:p>
      </dgm:t>
    </dgm:pt>
    <dgm:pt modelId="{C590BFCB-39A7-46EC-9D7B-AC6D68FF2149}">
      <dgm:prSet/>
      <dgm:spPr>
        <a:solidFill>
          <a:srgbClr val="009543"/>
        </a:solidFill>
      </dgm:spPr>
      <dgm:t>
        <a:bodyPr/>
        <a:lstStyle/>
        <a:p>
          <a:pPr rtl="0"/>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education program </a:t>
          </a:r>
        </a:p>
      </dgm:t>
    </dgm:pt>
    <dgm:pt modelId="{0F7B9326-73A1-4AFE-8950-A65688A4CD00}" type="parTrans" cxnId="{186CC55F-FDE9-4AE0-A0DB-520012842EDD}">
      <dgm:prSet/>
      <dgm:spPr/>
      <dgm:t>
        <a:bodyPr/>
        <a:lstStyle/>
        <a:p>
          <a:endParaRPr lang="en-US"/>
        </a:p>
      </dgm:t>
    </dgm:pt>
    <dgm:pt modelId="{AB5F71E6-520A-472A-BDAE-5FC63A31F696}" type="sibTrans" cxnId="{186CC55F-FDE9-4AE0-A0DB-520012842EDD}">
      <dgm:prSet/>
      <dgm:spPr/>
      <dgm:t>
        <a:bodyPr/>
        <a:lstStyle/>
        <a:p>
          <a:endParaRPr lang="en-US"/>
        </a:p>
      </dgm:t>
    </dgm:pt>
    <dgm:pt modelId="{F444C5B1-3EC2-4FA4-8905-1253B46EA0A8}">
      <dgm:prSet/>
      <dgm:spPr>
        <a:solidFill>
          <a:srgbClr val="009543"/>
        </a:solidFill>
      </dgm:spPr>
      <dgm:t>
        <a:bodyPr/>
        <a:lstStyle/>
        <a:p>
          <a:pPr rtl="0"/>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Based on the four concepts of positive youth development</a:t>
          </a:r>
        </a:p>
      </dgm:t>
    </dgm:pt>
    <dgm:pt modelId="{A4D4F7E0-D687-4AF4-A4C3-70FE69ADD60D}" type="parTrans" cxnId="{8C04E163-2165-408B-90FE-3BD2824DEA73}">
      <dgm:prSet/>
      <dgm:spPr/>
      <dgm:t>
        <a:bodyPr/>
        <a:lstStyle/>
        <a:p>
          <a:endParaRPr lang="en-US"/>
        </a:p>
      </dgm:t>
    </dgm:pt>
    <dgm:pt modelId="{5D7C7580-E743-4185-9267-452E9B0F7260}" type="sibTrans" cxnId="{8C04E163-2165-408B-90FE-3BD2824DEA73}">
      <dgm:prSet/>
      <dgm:spPr/>
      <dgm:t>
        <a:bodyPr/>
        <a:lstStyle/>
        <a:p>
          <a:endParaRPr lang="en-US"/>
        </a:p>
      </dgm:t>
    </dgm:pt>
    <dgm:pt modelId="{FA62F3CC-5FB2-4D92-BD1D-050199AC61EF}">
      <dgm:prSet/>
      <dgm:spPr>
        <a:solidFill>
          <a:srgbClr val="009543"/>
        </a:solidFill>
      </dgm:spPr>
      <dgm:t>
        <a:bodyPr/>
        <a:lstStyle/>
        <a:p>
          <a:pPr rtl="0"/>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Concepts of Youth Development </a:t>
          </a:r>
        </a:p>
      </dgm:t>
    </dgm:pt>
    <dgm:pt modelId="{7230E263-F125-4358-B74E-288B43C460EC}" type="sibTrans" cxnId="{D06013D4-75E8-4281-B925-94ED8E7B2710}">
      <dgm:prSet/>
      <dgm:spPr/>
      <dgm:t>
        <a:bodyPr/>
        <a:lstStyle/>
        <a:p>
          <a:endParaRPr lang="en-US"/>
        </a:p>
      </dgm:t>
    </dgm:pt>
    <dgm:pt modelId="{A2928501-1DD3-493D-B6A3-A93EBB931436}" type="parTrans" cxnId="{D06013D4-75E8-4281-B925-94ED8E7B2710}">
      <dgm:prSet/>
      <dgm:spPr/>
      <dgm:t>
        <a:bodyPr/>
        <a:lstStyle/>
        <a:p>
          <a:endParaRPr lang="en-US"/>
        </a:p>
      </dgm:t>
    </dgm:pt>
    <dgm:pt modelId="{D5EAB06A-2E14-40FE-AB7F-B826F850A676}">
      <dgm:prSet/>
      <dgm:spPr>
        <a:solidFill>
          <a:srgbClr val="009543"/>
        </a:solidFill>
      </dgm:spPr>
      <dgm:t>
        <a:bodyPr/>
        <a:lstStyle/>
        <a:p>
          <a:pPr rtl="0"/>
          <a:r>
            <a:rPr lang="en-US" b="1" u="sng"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elonging</a:t>
          </a:r>
        </a:p>
      </dgm:t>
    </dgm:pt>
    <dgm:pt modelId="{21407FF0-1B2F-4A27-A104-AAC34AC48103}" type="sibTrans" cxnId="{394B27D4-DD8C-4BA2-86DD-EEFA04B6F28B}">
      <dgm:prSet/>
      <dgm:spPr/>
      <dgm:t>
        <a:bodyPr/>
        <a:lstStyle/>
        <a:p>
          <a:endParaRPr lang="en-US"/>
        </a:p>
      </dgm:t>
    </dgm:pt>
    <dgm:pt modelId="{4DCAAE08-1041-4EC1-A36E-7215D0A4094E}" type="parTrans" cxnId="{394B27D4-DD8C-4BA2-86DD-EEFA04B6F28B}">
      <dgm:prSet/>
      <dgm:spPr/>
      <dgm:t>
        <a:bodyPr/>
        <a:lstStyle/>
        <a:p>
          <a:endParaRPr lang="en-US"/>
        </a:p>
      </dgm:t>
    </dgm:pt>
    <dgm:pt modelId="{047DC80B-630A-42E0-8D29-021F6A940BCC}">
      <dgm:prSet/>
      <dgm:spPr>
        <a:solidFill>
          <a:srgbClr val="009543"/>
        </a:solidFill>
      </dgm:spPr>
      <dgm:t>
        <a:bodyPr/>
        <a:lstStyle/>
        <a:p>
          <a:pPr rtl="0"/>
          <a:r>
            <a:rPr lang="en-US" b="1" u="sng"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ndependence</a:t>
          </a:r>
        </a:p>
      </dgm:t>
    </dgm:pt>
    <dgm:pt modelId="{2E7D369C-6F6B-4D2A-B177-215D2CEDCD36}" type="sibTrans" cxnId="{41B39826-9CAB-430D-B715-12C3C77A70B9}">
      <dgm:prSet/>
      <dgm:spPr/>
      <dgm:t>
        <a:bodyPr/>
        <a:lstStyle/>
        <a:p>
          <a:endParaRPr lang="en-US"/>
        </a:p>
      </dgm:t>
    </dgm:pt>
    <dgm:pt modelId="{79D8EE00-8A61-4F63-9AD9-FA385A2FDE0D}" type="parTrans" cxnId="{41B39826-9CAB-430D-B715-12C3C77A70B9}">
      <dgm:prSet/>
      <dgm:spPr/>
      <dgm:t>
        <a:bodyPr/>
        <a:lstStyle/>
        <a:p>
          <a:endParaRPr lang="en-US"/>
        </a:p>
      </dgm:t>
    </dgm:pt>
    <dgm:pt modelId="{3B28D624-449A-4251-99BD-6344B0A3921D}">
      <dgm:prSet/>
      <dgm:spPr>
        <a:solidFill>
          <a:srgbClr val="009543"/>
        </a:solidFill>
      </dgm:spPr>
      <dgm:t>
        <a:bodyPr/>
        <a:lstStyle/>
        <a:p>
          <a:pPr rtl="0"/>
          <a:r>
            <a:rPr lang="en-US" b="1" i="0" u="sng"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enerosity and </a:t>
          </a:r>
        </a:p>
      </dgm:t>
    </dgm:pt>
    <dgm:pt modelId="{7A2431A3-F985-4FEE-BA95-DAF1782A6281}" type="sibTrans" cxnId="{E05F7035-AFB8-4E56-83A4-7E00E94AE138}">
      <dgm:prSet/>
      <dgm:spPr/>
      <dgm:t>
        <a:bodyPr/>
        <a:lstStyle/>
        <a:p>
          <a:endParaRPr lang="en-US"/>
        </a:p>
      </dgm:t>
    </dgm:pt>
    <dgm:pt modelId="{99F4E02E-B341-4D94-9178-E5630774F7DD}" type="parTrans" cxnId="{E05F7035-AFB8-4E56-83A4-7E00E94AE138}">
      <dgm:prSet/>
      <dgm:spPr/>
      <dgm:t>
        <a:bodyPr/>
        <a:lstStyle/>
        <a:p>
          <a:endParaRPr lang="en-US"/>
        </a:p>
      </dgm:t>
    </dgm:pt>
    <dgm:pt modelId="{87F1B01C-C13D-4926-8152-C75912CF94D8}">
      <dgm:prSet/>
      <dgm:spPr>
        <a:solidFill>
          <a:srgbClr val="009543"/>
        </a:solidFill>
      </dgm:spPr>
      <dgm:t>
        <a:bodyPr/>
        <a:lstStyle/>
        <a:p>
          <a:pPr rtl="0"/>
          <a:r>
            <a:rPr lang="en-US" b="1" u="sng"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astery  </a:t>
          </a:r>
        </a:p>
      </dgm:t>
    </dgm:pt>
    <dgm:pt modelId="{CF63692C-3E5F-4B01-9167-C9D382CBF78B}" type="sibTrans" cxnId="{75422D63-6166-445A-B262-987F8A3344CE}">
      <dgm:prSet/>
      <dgm:spPr/>
      <dgm:t>
        <a:bodyPr/>
        <a:lstStyle/>
        <a:p>
          <a:endParaRPr lang="en-US"/>
        </a:p>
      </dgm:t>
    </dgm:pt>
    <dgm:pt modelId="{252CDC31-FFAF-4150-9986-FEB84BE203F8}" type="parTrans" cxnId="{75422D63-6166-445A-B262-987F8A3344CE}">
      <dgm:prSet/>
      <dgm:spPr/>
      <dgm:t>
        <a:bodyPr/>
        <a:lstStyle/>
        <a:p>
          <a:endParaRPr lang="en-US"/>
        </a:p>
      </dgm:t>
    </dgm:pt>
    <dgm:pt modelId="{EBFF65AF-36B2-41EC-A321-EAE9CE31AA6A}">
      <dgm:prSet/>
      <dgm:spPr>
        <a:solidFill>
          <a:srgbClr val="009543"/>
        </a:solidFill>
      </dgm:spPr>
      <dgm:t>
        <a:bodyPr/>
        <a:lstStyle/>
        <a:p>
          <a:pPr rtl="0"/>
          <a:r>
            <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4-H is </a:t>
          </a:r>
        </a:p>
      </dgm:t>
    </dgm:pt>
    <dgm:pt modelId="{7A4D0261-BB89-46DB-92E1-CF21A3BD7BE5}" type="sibTrans" cxnId="{0F0A62D3-7A09-434D-88CB-75B65DE7EAC9}">
      <dgm:prSet/>
      <dgm:spPr/>
      <dgm:t>
        <a:bodyPr/>
        <a:lstStyle/>
        <a:p>
          <a:endParaRPr lang="en-US"/>
        </a:p>
      </dgm:t>
    </dgm:pt>
    <dgm:pt modelId="{B73EBA11-E8EC-4CD6-BF9E-E81FFBBF48A1}" type="parTrans" cxnId="{0F0A62D3-7A09-434D-88CB-75B65DE7EAC9}">
      <dgm:prSet/>
      <dgm:spPr/>
      <dgm:t>
        <a:bodyPr/>
        <a:lstStyle/>
        <a:p>
          <a:endParaRPr lang="en-US"/>
        </a:p>
      </dgm:t>
    </dgm:pt>
    <dgm:pt modelId="{CD135DF5-0C9A-4721-82EB-48C3F2959332}" type="pres">
      <dgm:prSet presAssocID="{B2CD0382-7ACB-40B6-95E0-47155859FB06}" presName="Name0" presStyleCnt="0">
        <dgm:presLayoutVars>
          <dgm:dir/>
          <dgm:resizeHandles val="exact"/>
        </dgm:presLayoutVars>
      </dgm:prSet>
      <dgm:spPr/>
    </dgm:pt>
    <dgm:pt modelId="{3898531E-908C-4BED-8202-A5EFF09F89D1}" type="pres">
      <dgm:prSet presAssocID="{EBFF65AF-36B2-41EC-A321-EAE9CE31AA6A}" presName="node" presStyleLbl="node1" presStyleIdx="0" presStyleCnt="2">
        <dgm:presLayoutVars>
          <dgm:bulletEnabled val="1"/>
        </dgm:presLayoutVars>
      </dgm:prSet>
      <dgm:spPr/>
    </dgm:pt>
    <dgm:pt modelId="{A00BFC05-CFB2-4BC7-91B3-106E6FB30EA0}" type="pres">
      <dgm:prSet presAssocID="{7A4D0261-BB89-46DB-92E1-CF21A3BD7BE5}" presName="sibTrans" presStyleCnt="0"/>
      <dgm:spPr/>
    </dgm:pt>
    <dgm:pt modelId="{8040A129-B376-40FE-9458-48D9764BBA43}" type="pres">
      <dgm:prSet presAssocID="{FA62F3CC-5FB2-4D92-BD1D-050199AC61EF}" presName="node" presStyleLbl="node1" presStyleIdx="1" presStyleCnt="2" custLinFactNeighborX="0">
        <dgm:presLayoutVars>
          <dgm:bulletEnabled val="1"/>
        </dgm:presLayoutVars>
      </dgm:prSet>
      <dgm:spPr/>
    </dgm:pt>
  </dgm:ptLst>
  <dgm:cxnLst>
    <dgm:cxn modelId="{CE309212-30C4-4B7A-B691-7378C8964910}" type="presOf" srcId="{BE02787E-5D56-4F42-89D2-B5A48E485648}" destId="{3898531E-908C-4BED-8202-A5EFF09F89D1}" srcOrd="0" destOrd="1" presId="urn:microsoft.com/office/officeart/2005/8/layout/hList6"/>
    <dgm:cxn modelId="{41B39826-9CAB-430D-B715-12C3C77A70B9}" srcId="{FA62F3CC-5FB2-4D92-BD1D-050199AC61EF}" destId="{047DC80B-630A-42E0-8D29-021F6A940BCC}" srcOrd="1" destOrd="0" parTransId="{79D8EE00-8A61-4F63-9AD9-FA385A2FDE0D}" sibTransId="{2E7D369C-6F6B-4D2A-B177-215D2CEDCD36}"/>
    <dgm:cxn modelId="{5E01DA26-B175-4952-AA6B-F00121EC341A}" type="presOf" srcId="{C590BFCB-39A7-46EC-9D7B-AC6D68FF2149}" destId="{3898531E-908C-4BED-8202-A5EFF09F89D1}" srcOrd="0" destOrd="2" presId="urn:microsoft.com/office/officeart/2005/8/layout/hList6"/>
    <dgm:cxn modelId="{E05F7035-AFB8-4E56-83A4-7E00E94AE138}" srcId="{FA62F3CC-5FB2-4D92-BD1D-050199AC61EF}" destId="{3B28D624-449A-4251-99BD-6344B0A3921D}" srcOrd="2" destOrd="0" parTransId="{99F4E02E-B341-4D94-9178-E5630774F7DD}" sibTransId="{7A2431A3-F985-4FEE-BA95-DAF1782A6281}"/>
    <dgm:cxn modelId="{6804F44F-6A81-4A05-9DDB-E3503AB69351}" type="presOf" srcId="{D5EAB06A-2E14-40FE-AB7F-B826F850A676}" destId="{8040A129-B376-40FE-9458-48D9764BBA43}" srcOrd="0" destOrd="1" presId="urn:microsoft.com/office/officeart/2005/8/layout/hList6"/>
    <dgm:cxn modelId="{96C65550-B7A5-4CDF-98BC-8118BECA9C78}" type="presOf" srcId="{F444C5B1-3EC2-4FA4-8905-1253B46EA0A8}" destId="{3898531E-908C-4BED-8202-A5EFF09F89D1}" srcOrd="0" destOrd="3" presId="urn:microsoft.com/office/officeart/2005/8/layout/hList6"/>
    <dgm:cxn modelId="{D6D6985A-9ED4-4C9C-9F08-7F74EDA72CF3}" type="presOf" srcId="{EBFF65AF-36B2-41EC-A321-EAE9CE31AA6A}" destId="{3898531E-908C-4BED-8202-A5EFF09F89D1}" srcOrd="0" destOrd="0" presId="urn:microsoft.com/office/officeart/2005/8/layout/hList6"/>
    <dgm:cxn modelId="{186CC55F-FDE9-4AE0-A0DB-520012842EDD}" srcId="{EBFF65AF-36B2-41EC-A321-EAE9CE31AA6A}" destId="{C590BFCB-39A7-46EC-9D7B-AC6D68FF2149}" srcOrd="1" destOrd="0" parTransId="{0F7B9326-73A1-4AFE-8950-A65688A4CD00}" sibTransId="{AB5F71E6-520A-472A-BDAE-5FC63A31F696}"/>
    <dgm:cxn modelId="{75422D63-6166-445A-B262-987F8A3344CE}" srcId="{FA62F3CC-5FB2-4D92-BD1D-050199AC61EF}" destId="{87F1B01C-C13D-4926-8152-C75912CF94D8}" srcOrd="3" destOrd="0" parTransId="{252CDC31-FFAF-4150-9986-FEB84BE203F8}" sibTransId="{CF63692C-3E5F-4B01-9167-C9D382CBF78B}"/>
    <dgm:cxn modelId="{8C04E163-2165-408B-90FE-3BD2824DEA73}" srcId="{EBFF65AF-36B2-41EC-A321-EAE9CE31AA6A}" destId="{F444C5B1-3EC2-4FA4-8905-1253B46EA0A8}" srcOrd="2" destOrd="0" parTransId="{A4D4F7E0-D687-4AF4-A4C3-70FE69ADD60D}" sibTransId="{5D7C7580-E743-4185-9267-452E9B0F7260}"/>
    <dgm:cxn modelId="{E72598AB-84DF-42D1-B2C5-8943D0C25DAB}" srcId="{EBFF65AF-36B2-41EC-A321-EAE9CE31AA6A}" destId="{BE02787E-5D56-4F42-89D2-B5A48E485648}" srcOrd="0" destOrd="0" parTransId="{06608275-B0C5-4AB4-AD35-D1B6351D57BA}" sibTransId="{C3A0102E-18CA-448F-89EE-14FA682AC74A}"/>
    <dgm:cxn modelId="{13A817B7-C1B2-470A-9BAA-7BC05A985673}" type="presOf" srcId="{87F1B01C-C13D-4926-8152-C75912CF94D8}" destId="{8040A129-B376-40FE-9458-48D9764BBA43}" srcOrd="0" destOrd="4" presId="urn:microsoft.com/office/officeart/2005/8/layout/hList6"/>
    <dgm:cxn modelId="{0F0A62D3-7A09-434D-88CB-75B65DE7EAC9}" srcId="{B2CD0382-7ACB-40B6-95E0-47155859FB06}" destId="{EBFF65AF-36B2-41EC-A321-EAE9CE31AA6A}" srcOrd="0" destOrd="0" parTransId="{B73EBA11-E8EC-4CD6-BF9E-E81FFBBF48A1}" sibTransId="{7A4D0261-BB89-46DB-92E1-CF21A3BD7BE5}"/>
    <dgm:cxn modelId="{D06013D4-75E8-4281-B925-94ED8E7B2710}" srcId="{B2CD0382-7ACB-40B6-95E0-47155859FB06}" destId="{FA62F3CC-5FB2-4D92-BD1D-050199AC61EF}" srcOrd="1" destOrd="0" parTransId="{A2928501-1DD3-493D-B6A3-A93EBB931436}" sibTransId="{7230E263-F125-4358-B74E-288B43C460EC}"/>
    <dgm:cxn modelId="{394B27D4-DD8C-4BA2-86DD-EEFA04B6F28B}" srcId="{FA62F3CC-5FB2-4D92-BD1D-050199AC61EF}" destId="{D5EAB06A-2E14-40FE-AB7F-B826F850A676}" srcOrd="0" destOrd="0" parTransId="{4DCAAE08-1041-4EC1-A36E-7215D0A4094E}" sibTransId="{21407FF0-1B2F-4A27-A104-AAC34AC48103}"/>
    <dgm:cxn modelId="{1399A7D4-633C-47C6-B8CC-F693B61E393F}" type="presOf" srcId="{3B28D624-449A-4251-99BD-6344B0A3921D}" destId="{8040A129-B376-40FE-9458-48D9764BBA43}" srcOrd="0" destOrd="3" presId="urn:microsoft.com/office/officeart/2005/8/layout/hList6"/>
    <dgm:cxn modelId="{E45DC3D7-C0C5-4F4D-8944-27E3BD966447}" type="presOf" srcId="{B2CD0382-7ACB-40B6-95E0-47155859FB06}" destId="{CD135DF5-0C9A-4721-82EB-48C3F2959332}" srcOrd="0" destOrd="0" presId="urn:microsoft.com/office/officeart/2005/8/layout/hList6"/>
    <dgm:cxn modelId="{C27153D8-59B4-4165-B18A-C83FF6592C26}" type="presOf" srcId="{FA62F3CC-5FB2-4D92-BD1D-050199AC61EF}" destId="{8040A129-B376-40FE-9458-48D9764BBA43}" srcOrd="0" destOrd="0" presId="urn:microsoft.com/office/officeart/2005/8/layout/hList6"/>
    <dgm:cxn modelId="{22B717F8-B8DD-421C-8E70-A41A08477F77}" type="presOf" srcId="{047DC80B-630A-42E0-8D29-021F6A940BCC}" destId="{8040A129-B376-40FE-9458-48D9764BBA43}" srcOrd="0" destOrd="2" presId="urn:microsoft.com/office/officeart/2005/8/layout/hList6"/>
    <dgm:cxn modelId="{48E07E5B-0102-4A11-8331-E3FD3D29FDDA}" type="presParOf" srcId="{CD135DF5-0C9A-4721-82EB-48C3F2959332}" destId="{3898531E-908C-4BED-8202-A5EFF09F89D1}" srcOrd="0" destOrd="0" presId="urn:microsoft.com/office/officeart/2005/8/layout/hList6"/>
    <dgm:cxn modelId="{78D645FB-8EA7-4F42-8C63-5F46103BB340}" type="presParOf" srcId="{CD135DF5-0C9A-4721-82EB-48C3F2959332}" destId="{A00BFC05-CFB2-4BC7-91B3-106E6FB30EA0}" srcOrd="1" destOrd="0" presId="urn:microsoft.com/office/officeart/2005/8/layout/hList6"/>
    <dgm:cxn modelId="{53BEC690-0ED3-4F6E-950C-5FAAFBAFB562}" type="presParOf" srcId="{CD135DF5-0C9A-4721-82EB-48C3F2959332}" destId="{8040A129-B376-40FE-9458-48D9764BBA43}"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0AEAE4B-2B65-49A2-B01A-BF26D103AD70}" type="doc">
      <dgm:prSet loTypeId="urn:microsoft.com/office/officeart/2005/8/layout/matrix3" loCatId="matrix" qsTypeId="urn:microsoft.com/office/officeart/2005/8/quickstyle/3d3" qsCatId="3D" csTypeId="urn:microsoft.com/office/officeart/2005/8/colors/accent0_3" csCatId="mainScheme" phldr="1"/>
      <dgm:spPr/>
      <dgm:t>
        <a:bodyPr/>
        <a:lstStyle/>
        <a:p>
          <a:endParaRPr lang="en-US"/>
        </a:p>
      </dgm:t>
    </dgm:pt>
    <dgm:pt modelId="{043C6483-0567-4467-A925-22168FBD5541}">
      <dgm:prSet/>
      <dgm:spPr>
        <a:solidFill>
          <a:srgbClr val="009543"/>
        </a:solidFill>
      </dgm:spPr>
      <dgm:t>
        <a:bodyPr/>
        <a:lstStyle/>
        <a:p>
          <a:pPr rtl="0"/>
          <a:r>
            <a:rPr lang="en-US" b="1" u="none"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elonging</a:t>
          </a:r>
        </a:p>
      </dgm:t>
    </dgm:pt>
    <dgm:pt modelId="{BF3BCADE-F50F-47C9-9136-9F56DE9B49E9}" type="parTrans" cxnId="{FC726F6A-CBD8-4D5B-9033-5301D51240AD}">
      <dgm:prSet/>
      <dgm:spPr/>
      <dgm:t>
        <a:bodyPr/>
        <a:lstStyle/>
        <a:p>
          <a:endParaRPr lang="en-US"/>
        </a:p>
      </dgm:t>
    </dgm:pt>
    <dgm:pt modelId="{D52D36E1-6F47-414E-A9E5-D1B736FA6F23}" type="sibTrans" cxnId="{FC726F6A-CBD8-4D5B-9033-5301D51240AD}">
      <dgm:prSet/>
      <dgm:spPr/>
      <dgm:t>
        <a:bodyPr/>
        <a:lstStyle/>
        <a:p>
          <a:endParaRPr lang="en-US"/>
        </a:p>
      </dgm:t>
    </dgm:pt>
    <dgm:pt modelId="{CBB88EE1-12D8-46E9-915F-D96A9408E812}">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Positive Relationship with a caring adult</a:t>
          </a:r>
        </a:p>
      </dgm:t>
    </dgm:pt>
    <dgm:pt modelId="{EDDC3819-2C6D-43E5-96CE-448274802750}" type="parTrans" cxnId="{F3313B7C-A301-4360-B57E-74F5BF4EB97E}">
      <dgm:prSet/>
      <dgm:spPr/>
      <dgm:t>
        <a:bodyPr/>
        <a:lstStyle/>
        <a:p>
          <a:endParaRPr lang="en-US"/>
        </a:p>
      </dgm:t>
    </dgm:pt>
    <dgm:pt modelId="{EE91B24A-3713-4BCB-91E0-AF4928E32A53}" type="sibTrans" cxnId="{F3313B7C-A301-4360-B57E-74F5BF4EB97E}">
      <dgm:prSet/>
      <dgm:spPr/>
      <dgm:t>
        <a:bodyPr/>
        <a:lstStyle/>
        <a:p>
          <a:endParaRPr lang="en-US"/>
        </a:p>
      </dgm:t>
    </dgm:pt>
    <dgm:pt modelId="{9BEFAC97-91D5-4053-9E3A-2393C0DB6AAC}">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An Inclusive environment</a:t>
          </a:r>
        </a:p>
      </dgm:t>
    </dgm:pt>
    <dgm:pt modelId="{8D04AC27-7FBC-42A8-B5A7-401194D08700}" type="parTrans" cxnId="{29F50E20-3D9E-41C8-9667-F5B94B6809D0}">
      <dgm:prSet/>
      <dgm:spPr/>
      <dgm:t>
        <a:bodyPr/>
        <a:lstStyle/>
        <a:p>
          <a:endParaRPr lang="en-US"/>
        </a:p>
      </dgm:t>
    </dgm:pt>
    <dgm:pt modelId="{88D25F14-1597-46BD-B17E-45B6A9EFA27D}" type="sibTrans" cxnId="{29F50E20-3D9E-41C8-9667-F5B94B6809D0}">
      <dgm:prSet/>
      <dgm:spPr/>
      <dgm:t>
        <a:bodyPr/>
        <a:lstStyle/>
        <a:p>
          <a:endParaRPr lang="en-US"/>
        </a:p>
      </dgm:t>
    </dgm:pt>
    <dgm:pt modelId="{2C59E14C-26BB-4958-8E2B-38BD90131B75}">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 safe environment</a:t>
          </a:r>
        </a:p>
      </dgm:t>
    </dgm:pt>
    <dgm:pt modelId="{A0A3B588-4433-4F89-ACC3-B45282FAE0C8}" type="parTrans" cxnId="{5FE834AF-5F88-44E1-A3E2-5971590A6A70}">
      <dgm:prSet/>
      <dgm:spPr/>
      <dgm:t>
        <a:bodyPr/>
        <a:lstStyle/>
        <a:p>
          <a:endParaRPr lang="en-US"/>
        </a:p>
      </dgm:t>
    </dgm:pt>
    <dgm:pt modelId="{A43ECBB4-DC83-4AF6-838B-58A24DAD35C9}" type="sibTrans" cxnId="{5FE834AF-5F88-44E1-A3E2-5971590A6A70}">
      <dgm:prSet/>
      <dgm:spPr/>
      <dgm:t>
        <a:bodyPr/>
        <a:lstStyle/>
        <a:p>
          <a:endParaRPr lang="en-US"/>
        </a:p>
      </dgm:t>
    </dgm:pt>
    <dgm:pt modelId="{7E2A2DFC-F29B-4E1E-A202-0328AD870D38}">
      <dgm:prSet/>
      <dgm:spPr>
        <a:solidFill>
          <a:srgbClr val="009543"/>
        </a:solidFill>
      </dgm:spPr>
      <dgm:t>
        <a:bodyPr/>
        <a:lstStyle/>
        <a:p>
          <a:pPr rtl="0"/>
          <a:r>
            <a:rPr lang="en-US" b="1" i="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astery</a:t>
          </a:r>
        </a:p>
      </dgm:t>
    </dgm:pt>
    <dgm:pt modelId="{9E7C609B-89A9-418B-B5F8-6DAF11C796D0}" type="parTrans" cxnId="{9AA83D32-C579-4D40-BF49-114B69C6C363}">
      <dgm:prSet/>
      <dgm:spPr/>
      <dgm:t>
        <a:bodyPr/>
        <a:lstStyle/>
        <a:p>
          <a:endParaRPr lang="en-US"/>
        </a:p>
      </dgm:t>
    </dgm:pt>
    <dgm:pt modelId="{45C65CE1-7D35-4C28-A49F-82DCFF55EB90}" type="sibTrans" cxnId="{9AA83D32-C579-4D40-BF49-114B69C6C363}">
      <dgm:prSet/>
      <dgm:spPr/>
      <dgm:t>
        <a:bodyPr/>
        <a:lstStyle/>
        <a:p>
          <a:endParaRPr lang="en-US"/>
        </a:p>
      </dgm:t>
    </dgm:pt>
    <dgm:pt modelId="{AA21277B-E4CA-45FC-8A8A-11AEA8AB974F}">
      <dgm:prSet/>
      <dgm:spPr>
        <a:solidFill>
          <a:srgbClr val="009543"/>
        </a:solidFill>
      </dgm:spPr>
      <dgm:t>
        <a:bodyPr/>
        <a:lstStyle/>
        <a:p>
          <a:pPr rtl="0"/>
          <a:r>
            <a:rPr lang="en-US" b="1">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 in Learning</a:t>
          </a:r>
        </a:p>
      </dgm:t>
    </dgm:pt>
    <dgm:pt modelId="{ED492ABB-908E-48CE-9CB2-9E832BADE383}" type="parTrans" cxnId="{84CCB754-E044-41F5-A6C4-8EF8093ACDFF}">
      <dgm:prSet/>
      <dgm:spPr/>
      <dgm:t>
        <a:bodyPr/>
        <a:lstStyle/>
        <a:p>
          <a:endParaRPr lang="en-US"/>
        </a:p>
      </dgm:t>
    </dgm:pt>
    <dgm:pt modelId="{27D72BF4-8134-4628-9D91-028A8550EC26}" type="sibTrans" cxnId="{84CCB754-E044-41F5-A6C4-8EF8093ACDFF}">
      <dgm:prSet/>
      <dgm:spPr/>
      <dgm:t>
        <a:bodyPr/>
        <a:lstStyle/>
        <a:p>
          <a:endParaRPr lang="en-US"/>
        </a:p>
      </dgm:t>
    </dgm:pt>
    <dgm:pt modelId="{831B138E-D6EF-4BFE-8E45-25C17A8BD754}">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for Mastery</a:t>
          </a:r>
        </a:p>
      </dgm:t>
    </dgm:pt>
    <dgm:pt modelId="{B6C923C0-E9D0-4F00-869A-14B741778A46}" type="parTrans" cxnId="{D155AAE4-952E-4830-8462-867B0C9E2664}">
      <dgm:prSet/>
      <dgm:spPr/>
      <dgm:t>
        <a:bodyPr/>
        <a:lstStyle/>
        <a:p>
          <a:endParaRPr lang="en-US"/>
        </a:p>
      </dgm:t>
    </dgm:pt>
    <dgm:pt modelId="{AD63B862-D993-4553-B590-C29159CC835B}" type="sibTrans" cxnId="{D155AAE4-952E-4830-8462-867B0C9E2664}">
      <dgm:prSet/>
      <dgm:spPr/>
      <dgm:t>
        <a:bodyPr/>
        <a:lstStyle/>
        <a:p>
          <a:endParaRPr lang="en-US"/>
        </a:p>
      </dgm:t>
    </dgm:pt>
    <dgm:pt modelId="{C676ECE9-B1EB-4EC2-BFAA-47E3785928FF}">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Independence</a:t>
          </a:r>
        </a:p>
      </dgm:t>
    </dgm:pt>
    <dgm:pt modelId="{626141BE-1DE7-4F0F-83FD-794112CF31C4}" type="parTrans" cxnId="{79F4229C-E743-41B7-ADC7-2406DFE681F0}">
      <dgm:prSet/>
      <dgm:spPr/>
      <dgm:t>
        <a:bodyPr/>
        <a:lstStyle/>
        <a:p>
          <a:endParaRPr lang="en-US"/>
        </a:p>
      </dgm:t>
    </dgm:pt>
    <dgm:pt modelId="{AA9A771F-FEBF-437A-965B-8CD90156BE1D}" type="sibTrans" cxnId="{79F4229C-E743-41B7-ADC7-2406DFE681F0}">
      <dgm:prSet/>
      <dgm:spPr/>
      <dgm:t>
        <a:bodyPr/>
        <a:lstStyle/>
        <a:p>
          <a:endParaRPr lang="en-US"/>
        </a:p>
      </dgm:t>
    </dgm:pt>
    <dgm:pt modelId="{9A9C044D-EE9F-4876-8704-51CDD7D71B73}">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to see oneself as an active participant in the future</a:t>
          </a:r>
        </a:p>
      </dgm:t>
    </dgm:pt>
    <dgm:pt modelId="{82FF9E1C-269B-4451-A659-E1DE682CFCB6}" type="parTrans" cxnId="{4A18F464-4D4A-42C3-9B81-83B2513F1580}">
      <dgm:prSet/>
      <dgm:spPr/>
      <dgm:t>
        <a:bodyPr/>
        <a:lstStyle/>
        <a:p>
          <a:endParaRPr lang="en-US"/>
        </a:p>
      </dgm:t>
    </dgm:pt>
    <dgm:pt modelId="{69EEC360-3018-47B8-9AF0-A0793E4D01D8}" type="sibTrans" cxnId="{4A18F464-4D4A-42C3-9B81-83B2513F1580}">
      <dgm:prSet/>
      <dgm:spPr/>
      <dgm:t>
        <a:bodyPr/>
        <a:lstStyle/>
        <a:p>
          <a:endParaRPr lang="en-US"/>
        </a:p>
      </dgm:t>
    </dgm:pt>
    <dgm:pt modelId="{35385865-D354-4694-9C03-949683A6FD9E}">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for self determination</a:t>
          </a:r>
        </a:p>
      </dgm:t>
    </dgm:pt>
    <dgm:pt modelId="{B312535B-F6C1-4A55-A7C4-005EE6542AB3}" type="parTrans" cxnId="{2F3F6BBD-C4F6-4F58-A51C-DBB64F14967F}">
      <dgm:prSet/>
      <dgm:spPr/>
      <dgm:t>
        <a:bodyPr/>
        <a:lstStyle/>
        <a:p>
          <a:endParaRPr lang="en-US"/>
        </a:p>
      </dgm:t>
    </dgm:pt>
    <dgm:pt modelId="{EE7A1CC2-9416-448A-9AA0-1A48C776E0F2}" type="sibTrans" cxnId="{2F3F6BBD-C4F6-4F58-A51C-DBB64F14967F}">
      <dgm:prSet/>
      <dgm:spPr/>
      <dgm:t>
        <a:bodyPr/>
        <a:lstStyle/>
        <a:p>
          <a:endParaRPr lang="en-US"/>
        </a:p>
      </dgm:t>
    </dgm:pt>
    <dgm:pt modelId="{F60C202F-9935-4F43-807E-27809950143D}">
      <dgm:prSet/>
      <dgm:spPr>
        <a:solidFill>
          <a:srgbClr val="009543"/>
        </a:solidFill>
      </dgm:spPr>
      <dgm:t>
        <a:bodyPr/>
        <a:lstStyle/>
        <a:p>
          <a:pPr rtl="0"/>
          <a:r>
            <a:rPr lang="en-US" b="1">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Generosity</a:t>
          </a:r>
        </a:p>
      </dgm:t>
    </dgm:pt>
    <dgm:pt modelId="{A53119D5-18ED-42E8-B571-ACB0FDFCC733}" type="parTrans" cxnId="{AA6BD478-5E50-455D-AFBA-F74930AD0723}">
      <dgm:prSet/>
      <dgm:spPr/>
      <dgm:t>
        <a:bodyPr/>
        <a:lstStyle/>
        <a:p>
          <a:endParaRPr lang="en-US"/>
        </a:p>
      </dgm:t>
    </dgm:pt>
    <dgm:pt modelId="{4D34B07A-895B-4533-8AA2-93EF353928E1}" type="sibTrans" cxnId="{AA6BD478-5E50-455D-AFBA-F74930AD0723}">
      <dgm:prSet/>
      <dgm:spPr/>
      <dgm:t>
        <a:bodyPr/>
        <a:lstStyle/>
        <a:p>
          <a:endParaRPr lang="en-US"/>
        </a:p>
      </dgm:t>
    </dgm:pt>
    <dgm:pt modelId="{346F057E-81A7-4104-9BB9-39672CBB164A}">
      <dgm:prSet/>
      <dgm:spPr>
        <a:solidFill>
          <a:srgbClr val="009543"/>
        </a:solidFill>
      </dgm:spPr>
      <dgm:t>
        <a:bodyPr/>
        <a:lstStyle/>
        <a:p>
          <a:pPr rtl="0"/>
          <a:r>
            <a:rPr lang="en-US" b="1"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to value and practice service for others</a:t>
          </a:r>
        </a:p>
      </dgm:t>
    </dgm:pt>
    <dgm:pt modelId="{4D4554C8-D822-49F9-851C-E2400AB6ADE9}" type="parTrans" cxnId="{69415D07-8E6E-4AA1-9E1D-1A7D2AF610C5}">
      <dgm:prSet/>
      <dgm:spPr/>
      <dgm:t>
        <a:bodyPr/>
        <a:lstStyle/>
        <a:p>
          <a:endParaRPr lang="en-US"/>
        </a:p>
      </dgm:t>
    </dgm:pt>
    <dgm:pt modelId="{1F031840-C622-4EA1-8D5C-3C6532CBDA0C}" type="sibTrans" cxnId="{69415D07-8E6E-4AA1-9E1D-1A7D2AF610C5}">
      <dgm:prSet/>
      <dgm:spPr/>
      <dgm:t>
        <a:bodyPr/>
        <a:lstStyle/>
        <a:p>
          <a:endParaRPr lang="en-US"/>
        </a:p>
      </dgm:t>
    </dgm:pt>
    <dgm:pt modelId="{86A59FDB-4A5B-4449-A0D2-238C6989C0A9}" type="pres">
      <dgm:prSet presAssocID="{70AEAE4B-2B65-49A2-B01A-BF26D103AD70}" presName="matrix" presStyleCnt="0">
        <dgm:presLayoutVars>
          <dgm:chMax val="1"/>
          <dgm:dir/>
          <dgm:resizeHandles val="exact"/>
        </dgm:presLayoutVars>
      </dgm:prSet>
      <dgm:spPr/>
    </dgm:pt>
    <dgm:pt modelId="{3B922E41-C322-4122-B924-EE4CF5D6F940}" type="pres">
      <dgm:prSet presAssocID="{70AEAE4B-2B65-49A2-B01A-BF26D103AD70}" presName="diamond" presStyleLbl="bgShp" presStyleIdx="0" presStyleCnt="1" custScaleX="141977" custLinFactNeighborX="-4075"/>
      <dgm:spPr>
        <a:solidFill>
          <a:srgbClr val="CBDDCB"/>
        </a:solidFill>
        <a:ln>
          <a:solidFill>
            <a:srgbClr val="588C0C"/>
          </a:solidFill>
        </a:ln>
      </dgm:spPr>
    </dgm:pt>
    <dgm:pt modelId="{DFA832F2-0560-4B7B-A4FD-500360F3D0B1}" type="pres">
      <dgm:prSet presAssocID="{70AEAE4B-2B65-49A2-B01A-BF26D103AD70}" presName="quad1" presStyleLbl="node1" presStyleIdx="0" presStyleCnt="4" custScaleX="166189" custScaleY="123675" custLinFactNeighborX="-36340" custLinFactNeighborY="-12521">
        <dgm:presLayoutVars>
          <dgm:chMax val="0"/>
          <dgm:chPref val="0"/>
          <dgm:bulletEnabled val="1"/>
        </dgm:presLayoutVars>
      </dgm:prSet>
      <dgm:spPr/>
    </dgm:pt>
    <dgm:pt modelId="{5A1722E8-ED83-41A2-8C83-9EAD926D6546}" type="pres">
      <dgm:prSet presAssocID="{70AEAE4B-2B65-49A2-B01A-BF26D103AD70}" presName="quad2" presStyleLbl="node1" presStyleIdx="1" presStyleCnt="4" custScaleX="166189" custScaleY="123675" custLinFactNeighborX="35994" custLinFactNeighborY="-12065">
        <dgm:presLayoutVars>
          <dgm:chMax val="0"/>
          <dgm:chPref val="0"/>
          <dgm:bulletEnabled val="1"/>
        </dgm:presLayoutVars>
      </dgm:prSet>
      <dgm:spPr/>
    </dgm:pt>
    <dgm:pt modelId="{E83393AE-6983-49E1-B691-B9A6C95C1D78}" type="pres">
      <dgm:prSet presAssocID="{70AEAE4B-2B65-49A2-B01A-BF26D103AD70}" presName="quad3" presStyleLbl="node1" presStyleIdx="2" presStyleCnt="4" custScaleX="166189" custScaleY="123675" custLinFactNeighborX="-41401" custLinFactNeighborY="7460">
        <dgm:presLayoutVars>
          <dgm:chMax val="0"/>
          <dgm:chPref val="0"/>
          <dgm:bulletEnabled val="1"/>
        </dgm:presLayoutVars>
      </dgm:prSet>
      <dgm:spPr/>
    </dgm:pt>
    <dgm:pt modelId="{85B5E980-CE38-4EE7-9052-DD6FF95055E8}" type="pres">
      <dgm:prSet presAssocID="{70AEAE4B-2B65-49A2-B01A-BF26D103AD70}" presName="quad4" presStyleLbl="node1" presStyleIdx="3" presStyleCnt="4" custScaleX="166189" custScaleY="123675" custLinFactNeighborX="36343" custLinFactNeighborY="9130">
        <dgm:presLayoutVars>
          <dgm:chMax val="0"/>
          <dgm:chPref val="0"/>
          <dgm:bulletEnabled val="1"/>
        </dgm:presLayoutVars>
      </dgm:prSet>
      <dgm:spPr/>
    </dgm:pt>
  </dgm:ptLst>
  <dgm:cxnLst>
    <dgm:cxn modelId="{69415D07-8E6E-4AA1-9E1D-1A7D2AF610C5}" srcId="{F60C202F-9935-4F43-807E-27809950143D}" destId="{346F057E-81A7-4104-9BB9-39672CBB164A}" srcOrd="0" destOrd="0" parTransId="{4D4554C8-D822-49F9-851C-E2400AB6ADE9}" sibTransId="{1F031840-C622-4EA1-8D5C-3C6532CBDA0C}"/>
    <dgm:cxn modelId="{E8B14C0A-2BE0-45DF-9D5B-BAC17DDE768C}" type="presOf" srcId="{70AEAE4B-2B65-49A2-B01A-BF26D103AD70}" destId="{86A59FDB-4A5B-4449-A0D2-238C6989C0A9}" srcOrd="0" destOrd="0" presId="urn:microsoft.com/office/officeart/2005/8/layout/matrix3"/>
    <dgm:cxn modelId="{B43F580C-34C7-411F-9A33-151C49FEDC34}" type="presOf" srcId="{2C59E14C-26BB-4958-8E2B-38BD90131B75}" destId="{DFA832F2-0560-4B7B-A4FD-500360F3D0B1}" srcOrd="0" destOrd="3" presId="urn:microsoft.com/office/officeart/2005/8/layout/matrix3"/>
    <dgm:cxn modelId="{EB0F570D-50EA-42DA-A0C2-D10BA27F7AB5}" type="presOf" srcId="{9BEFAC97-91D5-4053-9E3A-2393C0DB6AAC}" destId="{DFA832F2-0560-4B7B-A4FD-500360F3D0B1}" srcOrd="0" destOrd="2" presId="urn:microsoft.com/office/officeart/2005/8/layout/matrix3"/>
    <dgm:cxn modelId="{27314518-6C33-405C-8940-2C3A39EDCF50}" type="presOf" srcId="{831B138E-D6EF-4BFE-8E45-25C17A8BD754}" destId="{5A1722E8-ED83-41A2-8C83-9EAD926D6546}" srcOrd="0" destOrd="2" presId="urn:microsoft.com/office/officeart/2005/8/layout/matrix3"/>
    <dgm:cxn modelId="{29F50E20-3D9E-41C8-9667-F5B94B6809D0}" srcId="{043C6483-0567-4467-A925-22168FBD5541}" destId="{9BEFAC97-91D5-4053-9E3A-2393C0DB6AAC}" srcOrd="1" destOrd="0" parTransId="{8D04AC27-7FBC-42A8-B5A7-401194D08700}" sibTransId="{88D25F14-1597-46BD-B17E-45B6A9EFA27D}"/>
    <dgm:cxn modelId="{94F86F20-E16C-45E2-8A65-DD11EA6E844D}" type="presOf" srcId="{F60C202F-9935-4F43-807E-27809950143D}" destId="{85B5E980-CE38-4EE7-9052-DD6FF95055E8}" srcOrd="0" destOrd="0" presId="urn:microsoft.com/office/officeart/2005/8/layout/matrix3"/>
    <dgm:cxn modelId="{B9174830-2474-417B-B056-A2BE18482779}" type="presOf" srcId="{AA21277B-E4CA-45FC-8A8A-11AEA8AB974F}" destId="{5A1722E8-ED83-41A2-8C83-9EAD926D6546}" srcOrd="0" destOrd="1" presId="urn:microsoft.com/office/officeart/2005/8/layout/matrix3"/>
    <dgm:cxn modelId="{9AA83D32-C579-4D40-BF49-114B69C6C363}" srcId="{70AEAE4B-2B65-49A2-B01A-BF26D103AD70}" destId="{7E2A2DFC-F29B-4E1E-A202-0328AD870D38}" srcOrd="1" destOrd="0" parTransId="{9E7C609B-89A9-418B-B5F8-6DAF11C796D0}" sibTransId="{45C65CE1-7D35-4C28-A49F-82DCFF55EB90}"/>
    <dgm:cxn modelId="{D129804A-32C8-4512-A100-191D15C8F655}" type="presOf" srcId="{CBB88EE1-12D8-46E9-915F-D96A9408E812}" destId="{DFA832F2-0560-4B7B-A4FD-500360F3D0B1}" srcOrd="0" destOrd="1" presId="urn:microsoft.com/office/officeart/2005/8/layout/matrix3"/>
    <dgm:cxn modelId="{84CCB754-E044-41F5-A6C4-8EF8093ACDFF}" srcId="{7E2A2DFC-F29B-4E1E-A202-0328AD870D38}" destId="{AA21277B-E4CA-45FC-8A8A-11AEA8AB974F}" srcOrd="0" destOrd="0" parTransId="{ED492ABB-908E-48CE-9CB2-9E832BADE383}" sibTransId="{27D72BF4-8134-4628-9D91-028A8550EC26}"/>
    <dgm:cxn modelId="{4A18F464-4D4A-42C3-9B81-83B2513F1580}" srcId="{C676ECE9-B1EB-4EC2-BFAA-47E3785928FF}" destId="{9A9C044D-EE9F-4876-8704-51CDD7D71B73}" srcOrd="0" destOrd="0" parTransId="{82FF9E1C-269B-4451-A659-E1DE682CFCB6}" sibTransId="{69EEC360-3018-47B8-9AF0-A0793E4D01D8}"/>
    <dgm:cxn modelId="{FC726F6A-CBD8-4D5B-9033-5301D51240AD}" srcId="{70AEAE4B-2B65-49A2-B01A-BF26D103AD70}" destId="{043C6483-0567-4467-A925-22168FBD5541}" srcOrd="0" destOrd="0" parTransId="{BF3BCADE-F50F-47C9-9136-9F56DE9B49E9}" sibTransId="{D52D36E1-6F47-414E-A9E5-D1B736FA6F23}"/>
    <dgm:cxn modelId="{E9B0CB6A-B54C-4371-88CE-79E92DB5260B}" type="presOf" srcId="{7E2A2DFC-F29B-4E1E-A202-0328AD870D38}" destId="{5A1722E8-ED83-41A2-8C83-9EAD926D6546}" srcOrd="0" destOrd="0" presId="urn:microsoft.com/office/officeart/2005/8/layout/matrix3"/>
    <dgm:cxn modelId="{AA6BD478-5E50-455D-AFBA-F74930AD0723}" srcId="{70AEAE4B-2B65-49A2-B01A-BF26D103AD70}" destId="{F60C202F-9935-4F43-807E-27809950143D}" srcOrd="3" destOrd="0" parTransId="{A53119D5-18ED-42E8-B571-ACB0FDFCC733}" sibTransId="{4D34B07A-895B-4533-8AA2-93EF353928E1}"/>
    <dgm:cxn modelId="{F3313B7C-A301-4360-B57E-74F5BF4EB97E}" srcId="{043C6483-0567-4467-A925-22168FBD5541}" destId="{CBB88EE1-12D8-46E9-915F-D96A9408E812}" srcOrd="0" destOrd="0" parTransId="{EDDC3819-2C6D-43E5-96CE-448274802750}" sibTransId="{EE91B24A-3713-4BCB-91E0-AF4928E32A53}"/>
    <dgm:cxn modelId="{00EA9F89-E8B5-4A79-BD12-788BE767539F}" type="presOf" srcId="{35385865-D354-4694-9C03-949683A6FD9E}" destId="{E83393AE-6983-49E1-B691-B9A6C95C1D78}" srcOrd="0" destOrd="2" presId="urn:microsoft.com/office/officeart/2005/8/layout/matrix3"/>
    <dgm:cxn modelId="{B577BE96-4D89-4080-A554-87FB0FF22CAC}" type="presOf" srcId="{346F057E-81A7-4104-9BB9-39672CBB164A}" destId="{85B5E980-CE38-4EE7-9052-DD6FF95055E8}" srcOrd="0" destOrd="1" presId="urn:microsoft.com/office/officeart/2005/8/layout/matrix3"/>
    <dgm:cxn modelId="{3A767C97-B6A3-47BF-A3DA-81A34838ED3B}" type="presOf" srcId="{9A9C044D-EE9F-4876-8704-51CDD7D71B73}" destId="{E83393AE-6983-49E1-B691-B9A6C95C1D78}" srcOrd="0" destOrd="1" presId="urn:microsoft.com/office/officeart/2005/8/layout/matrix3"/>
    <dgm:cxn modelId="{79F4229C-E743-41B7-ADC7-2406DFE681F0}" srcId="{70AEAE4B-2B65-49A2-B01A-BF26D103AD70}" destId="{C676ECE9-B1EB-4EC2-BFAA-47E3785928FF}" srcOrd="2" destOrd="0" parTransId="{626141BE-1DE7-4F0F-83FD-794112CF31C4}" sibTransId="{AA9A771F-FEBF-437A-965B-8CD90156BE1D}"/>
    <dgm:cxn modelId="{5FE834AF-5F88-44E1-A3E2-5971590A6A70}" srcId="{043C6483-0567-4467-A925-22168FBD5541}" destId="{2C59E14C-26BB-4958-8E2B-38BD90131B75}" srcOrd="2" destOrd="0" parTransId="{A0A3B588-4433-4F89-ACC3-B45282FAE0C8}" sibTransId="{A43ECBB4-DC83-4AF6-838B-58A24DAD35C9}"/>
    <dgm:cxn modelId="{2F3F6BBD-C4F6-4F58-A51C-DBB64F14967F}" srcId="{C676ECE9-B1EB-4EC2-BFAA-47E3785928FF}" destId="{35385865-D354-4694-9C03-949683A6FD9E}" srcOrd="1" destOrd="0" parTransId="{B312535B-F6C1-4A55-A7C4-005EE6542AB3}" sibTransId="{EE7A1CC2-9416-448A-9AA0-1A48C776E0F2}"/>
    <dgm:cxn modelId="{8C1F25C0-F855-4046-8079-0E62F5C839C2}" type="presOf" srcId="{043C6483-0567-4467-A925-22168FBD5541}" destId="{DFA832F2-0560-4B7B-A4FD-500360F3D0B1}" srcOrd="0" destOrd="0" presId="urn:microsoft.com/office/officeart/2005/8/layout/matrix3"/>
    <dgm:cxn modelId="{D155AAE4-952E-4830-8462-867B0C9E2664}" srcId="{7E2A2DFC-F29B-4E1E-A202-0328AD870D38}" destId="{831B138E-D6EF-4BFE-8E45-25C17A8BD754}" srcOrd="1" destOrd="0" parTransId="{B6C923C0-E9D0-4F00-869A-14B741778A46}" sibTransId="{AD63B862-D993-4553-B590-C29159CC835B}"/>
    <dgm:cxn modelId="{1FA2E7F3-CD88-43DB-852F-3AEB19DD57BF}" type="presOf" srcId="{C676ECE9-B1EB-4EC2-BFAA-47E3785928FF}" destId="{E83393AE-6983-49E1-B691-B9A6C95C1D78}" srcOrd="0" destOrd="0" presId="urn:microsoft.com/office/officeart/2005/8/layout/matrix3"/>
    <dgm:cxn modelId="{3CF33C03-2FE9-4616-9E95-869A0ECE1E8B}" type="presParOf" srcId="{86A59FDB-4A5B-4449-A0D2-238C6989C0A9}" destId="{3B922E41-C322-4122-B924-EE4CF5D6F940}" srcOrd="0" destOrd="0" presId="urn:microsoft.com/office/officeart/2005/8/layout/matrix3"/>
    <dgm:cxn modelId="{DD71C32B-D90F-4CE6-9E14-51367B56E48D}" type="presParOf" srcId="{86A59FDB-4A5B-4449-A0D2-238C6989C0A9}" destId="{DFA832F2-0560-4B7B-A4FD-500360F3D0B1}" srcOrd="1" destOrd="0" presId="urn:microsoft.com/office/officeart/2005/8/layout/matrix3"/>
    <dgm:cxn modelId="{43F965D6-3072-48A7-B4D5-34073DAB102A}" type="presParOf" srcId="{86A59FDB-4A5B-4449-A0D2-238C6989C0A9}" destId="{5A1722E8-ED83-41A2-8C83-9EAD926D6546}" srcOrd="2" destOrd="0" presId="urn:microsoft.com/office/officeart/2005/8/layout/matrix3"/>
    <dgm:cxn modelId="{403B5976-7A45-4F76-BEC6-656574635107}" type="presParOf" srcId="{86A59FDB-4A5B-4449-A0D2-238C6989C0A9}" destId="{E83393AE-6983-49E1-B691-B9A6C95C1D78}" srcOrd="3" destOrd="0" presId="urn:microsoft.com/office/officeart/2005/8/layout/matrix3"/>
    <dgm:cxn modelId="{1B87C27C-E651-486D-A9A4-A8D8EB02F996}" type="presParOf" srcId="{86A59FDB-4A5B-4449-A0D2-238C6989C0A9}" destId="{85B5E980-CE38-4EE7-9052-DD6FF95055E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9242E4-5E2C-41E3-A65B-82EAF65A6C32}" type="doc">
      <dgm:prSet loTypeId="urn:microsoft.com/office/officeart/2008/layout/VerticalCurvedList" loCatId="list" qsTypeId="urn:microsoft.com/office/officeart/2005/8/quickstyle/simple1" qsCatId="simple" csTypeId="urn:microsoft.com/office/officeart/2005/8/colors/accent6_5" csCatId="accent6" phldr="1"/>
      <dgm:spPr>
        <a:scene3d>
          <a:camera prst="orthographicFront">
            <a:rot lat="0" lon="0" rev="0"/>
          </a:camera>
          <a:lightRig rig="soft" dir="t">
            <a:rot lat="0" lon="0" rev="0"/>
          </a:lightRig>
        </a:scene3d>
      </dgm:spPr>
      <dgm:t>
        <a:bodyPr/>
        <a:lstStyle/>
        <a:p>
          <a:endParaRPr lang="en-US"/>
        </a:p>
      </dgm:t>
    </dgm:pt>
    <dgm:pt modelId="{28AC1DF5-661B-497A-ACA9-6B30CD4E360D}">
      <dgm:prSet custT="1"/>
      <dgm:spPr>
        <a:solidFill>
          <a:srgbClr val="009543">
            <a:alpha val="8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rPr>
            <a:t>More likely to give back to their communities</a:t>
          </a:r>
        </a:p>
      </dgm:t>
    </dgm:pt>
    <dgm:pt modelId="{1B1D6CEE-774D-4920-9026-DC1963D558C7}" type="parTrans" cxnId="{7605CD5D-BD26-4E3D-A612-43C8F2925B2C}">
      <dgm:prSet/>
      <dgm:spPr/>
      <dgm:t>
        <a:bodyPr/>
        <a:lstStyle/>
        <a:p>
          <a:endParaRPr lang="en-US"/>
        </a:p>
      </dgm:t>
    </dgm:pt>
    <dgm:pt modelId="{15743C3A-169E-4CAE-B8D0-9727935A8B5E}" type="sibTrans" cxnId="{7605CD5D-BD26-4E3D-A612-43C8F2925B2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2FA363B-79C1-4F41-8887-49FCB71C8F09}">
      <dgm:prSet custT="1"/>
      <dgm:spPr>
        <a:solidFill>
          <a:srgbClr val="009543">
            <a:alpha val="8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rPr>
            <a:t>More likely to make healthier choices</a:t>
          </a:r>
        </a:p>
      </dgm:t>
    </dgm:pt>
    <dgm:pt modelId="{64408F05-B565-4343-9E9B-4E7DAB005D97}" type="parTrans" cxnId="{F66941B1-0AA2-4BFD-9B81-0C64358445B8}">
      <dgm:prSet/>
      <dgm:spPr/>
      <dgm:t>
        <a:bodyPr/>
        <a:lstStyle/>
        <a:p>
          <a:endParaRPr lang="en-US"/>
        </a:p>
      </dgm:t>
    </dgm:pt>
    <dgm:pt modelId="{E6B12B9A-9A43-4AF0-9065-E21A8D53A149}" type="sibTrans" cxnId="{F66941B1-0AA2-4BFD-9B81-0C64358445B8}">
      <dgm:prSet/>
      <dgm:spPr/>
      <dgm:t>
        <a:bodyPr/>
        <a:lstStyle/>
        <a:p>
          <a:endParaRPr lang="en-US"/>
        </a:p>
      </dgm:t>
    </dgm:pt>
    <dgm:pt modelId="{FA7C64AB-501D-4B76-909B-BAF2E4A813E2}">
      <dgm:prSet custT="1"/>
      <dgm:spPr>
        <a:solidFill>
          <a:srgbClr val="009543">
            <a:alpha val="6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rPr>
            <a:t>More likely to participate in STEM activities</a:t>
          </a:r>
        </a:p>
      </dgm:t>
    </dgm:pt>
    <dgm:pt modelId="{49B40D97-1C40-4176-A1EB-6B3E88C13FE0}" type="parTrans" cxnId="{953D9B56-3025-46A9-A84C-E17A406DF1A8}">
      <dgm:prSet/>
      <dgm:spPr/>
      <dgm:t>
        <a:bodyPr/>
        <a:lstStyle/>
        <a:p>
          <a:endParaRPr lang="en-US"/>
        </a:p>
      </dgm:t>
    </dgm:pt>
    <dgm:pt modelId="{7040FCB4-5F61-4D6D-A577-7962B104D146}" type="sibTrans" cxnId="{953D9B56-3025-46A9-A84C-E17A406DF1A8}">
      <dgm:prSet/>
      <dgm:spPr/>
      <dgm:t>
        <a:bodyPr/>
        <a:lstStyle/>
        <a:p>
          <a:endParaRPr lang="en-US"/>
        </a:p>
      </dgm:t>
    </dgm:pt>
    <dgm:pt modelId="{D1C71D57-857B-4335-ADDC-82413954307A}">
      <dgm:prSet custT="1"/>
      <dgm:spPr>
        <a:solidFill>
          <a:srgbClr val="009543">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rPr>
            <a:t>More likely to be civically active</a:t>
          </a:r>
        </a:p>
      </dgm:t>
    </dgm:pt>
    <dgm:pt modelId="{DB5D1657-3A63-4E48-B754-E9CFBE52B829}" type="parTrans" cxnId="{D799F803-F2F8-4E73-91B4-6A4CD7EBD200}">
      <dgm:prSet/>
      <dgm:spPr/>
      <dgm:t>
        <a:bodyPr/>
        <a:lstStyle/>
        <a:p>
          <a:endParaRPr lang="en-US"/>
        </a:p>
      </dgm:t>
    </dgm:pt>
    <dgm:pt modelId="{E9A6CFC8-B35C-40DC-9B7D-581B26BC1D3E}" type="sibTrans" cxnId="{D799F803-F2F8-4E73-91B4-6A4CD7EBD200}">
      <dgm:prSet/>
      <dgm:spPr/>
      <dgm:t>
        <a:bodyPr/>
        <a:lstStyle/>
        <a:p>
          <a:endParaRPr lang="en-US"/>
        </a:p>
      </dgm:t>
    </dgm:pt>
    <dgm:pt modelId="{0979A125-1F0A-4AF2-B620-A4416726B27F}">
      <dgm:prSet custT="1"/>
      <dgm:spPr>
        <a:solidFill>
          <a:srgbClr val="009543">
            <a:alpha val="50196"/>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2000" b="1" dirty="0">
              <a:ln>
                <a:solidFill>
                  <a:schemeClr val="tx1"/>
                </a:solidFill>
              </a:ln>
              <a:effectLst>
                <a:outerShdw blurRad="38100" dist="38100" dir="2700000" algn="tl">
                  <a:srgbClr val="000000">
                    <a:alpha val="43137"/>
                  </a:srgbClr>
                </a:outerShdw>
              </a:effectLst>
            </a:rPr>
            <a:t>More likely to participate in science activities outside of school time</a:t>
          </a:r>
        </a:p>
      </dgm:t>
    </dgm:pt>
    <dgm:pt modelId="{7C0FCCC3-5381-476A-9199-2C5A99BD9FED}" type="parTrans" cxnId="{128F30D5-9EE0-4F17-8560-B64D02B75F3F}">
      <dgm:prSet/>
      <dgm:spPr/>
      <dgm:t>
        <a:bodyPr/>
        <a:lstStyle/>
        <a:p>
          <a:endParaRPr lang="en-US"/>
        </a:p>
      </dgm:t>
    </dgm:pt>
    <dgm:pt modelId="{49B9C4EB-3526-4012-B150-969D32CCBF43}" type="sibTrans" cxnId="{128F30D5-9EE0-4F17-8560-B64D02B75F3F}">
      <dgm:prSet/>
      <dgm:spPr/>
      <dgm:t>
        <a:bodyPr/>
        <a:lstStyle/>
        <a:p>
          <a:endParaRPr lang="en-US"/>
        </a:p>
      </dgm:t>
    </dgm:pt>
    <dgm:pt modelId="{0B28542A-B500-4313-AEF2-AE891B1F5AEF}" type="pres">
      <dgm:prSet presAssocID="{589242E4-5E2C-41E3-A65B-82EAF65A6C32}" presName="Name0" presStyleCnt="0">
        <dgm:presLayoutVars>
          <dgm:chMax val="7"/>
          <dgm:chPref val="7"/>
          <dgm:dir/>
        </dgm:presLayoutVars>
      </dgm:prSet>
      <dgm:spPr/>
    </dgm:pt>
    <dgm:pt modelId="{B233BF55-7382-4B5D-8D3A-4B9580F40EA9}" type="pres">
      <dgm:prSet presAssocID="{589242E4-5E2C-41E3-A65B-82EAF65A6C32}" presName="Name1"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D4DFE77-370E-431F-9404-3749DCA37F6E}" type="pres">
      <dgm:prSet presAssocID="{589242E4-5E2C-41E3-A65B-82EAF65A6C32}" presName="cy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090B12E-5992-4C7F-9DED-5DC2F47EC240}" type="pres">
      <dgm:prSet presAssocID="{589242E4-5E2C-41E3-A65B-82EAF65A6C32}" presName="srcNode" presStyleLbl="node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8B5A9F0-E61D-4B60-B71B-21E6349C7DD8}" type="pres">
      <dgm:prSet presAssocID="{589242E4-5E2C-41E3-A65B-82EAF65A6C32}" presName="conn" presStyleLbl="parChTrans1D2" presStyleIdx="0" presStyleCnt="1"/>
      <dgm:spPr/>
    </dgm:pt>
    <dgm:pt modelId="{3A3FA4EA-41D7-4E81-BA1B-B244E96D8524}" type="pres">
      <dgm:prSet presAssocID="{589242E4-5E2C-41E3-A65B-82EAF65A6C32}" presName="extraNode" presStyleLbl="node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88F114E-E2F5-457E-86D1-27A39BA79E08}" type="pres">
      <dgm:prSet presAssocID="{589242E4-5E2C-41E3-A65B-82EAF65A6C32}" presName="dstNode" presStyleLbl="node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141CAB8-BE1D-4FAA-A7F5-ADD9324098C8}" type="pres">
      <dgm:prSet presAssocID="{28AC1DF5-661B-497A-ACA9-6B30CD4E360D}" presName="text_1" presStyleLbl="node1" presStyleIdx="0" presStyleCnt="5" custLinFactNeighborX="-518">
        <dgm:presLayoutVars>
          <dgm:bulletEnabled val="1"/>
        </dgm:presLayoutVars>
      </dgm:prSet>
      <dgm:spPr/>
    </dgm:pt>
    <dgm:pt modelId="{677E5C5C-1FEF-427F-B4EF-DB8DDF0AE9EB}" type="pres">
      <dgm:prSet presAssocID="{28AC1DF5-661B-497A-ACA9-6B30CD4E360D}" presName="accent_1"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8E4616B-D9D7-4CDC-82AC-193F642F1A72}" type="pres">
      <dgm:prSet presAssocID="{28AC1DF5-661B-497A-ACA9-6B30CD4E360D}" presName="accentRepeatNode" presStyleLbl="solidFgAcc1" presStyleIdx="0"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65A74F1-C9AE-42EF-BB4C-4D42B601F84A}" type="pres">
      <dgm:prSet presAssocID="{D2FA363B-79C1-4F41-8887-49FCB71C8F09}" presName="text_2" presStyleLbl="node1" presStyleIdx="1" presStyleCnt="5" custLinFactNeighborX="-547">
        <dgm:presLayoutVars>
          <dgm:bulletEnabled val="1"/>
        </dgm:presLayoutVars>
      </dgm:prSet>
      <dgm:spPr/>
    </dgm:pt>
    <dgm:pt modelId="{4ABBEA30-5457-4B29-8A62-B251143569C4}" type="pres">
      <dgm:prSet presAssocID="{D2FA363B-79C1-4F41-8887-49FCB71C8F09}" presName="accent_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6CCC9D8-DF23-49C8-9465-BC55D233FB83}" type="pres">
      <dgm:prSet presAssocID="{D2FA363B-79C1-4F41-8887-49FCB71C8F09}" presName="accentRepeatNode" presStyleLbl="solidFgAcc1" presStyleIdx="1"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1689CBE-4211-4DFA-AA70-56D1F4DAC7B5}" type="pres">
      <dgm:prSet presAssocID="{FA7C64AB-501D-4B76-909B-BAF2E4A813E2}" presName="text_3" presStyleLbl="node1" presStyleIdx="2" presStyleCnt="5" custLinFactNeighborX="-557">
        <dgm:presLayoutVars>
          <dgm:bulletEnabled val="1"/>
        </dgm:presLayoutVars>
      </dgm:prSet>
      <dgm:spPr/>
    </dgm:pt>
    <dgm:pt modelId="{E8FAF396-BF16-432C-9D63-7F96735C247B}" type="pres">
      <dgm:prSet presAssocID="{FA7C64AB-501D-4B76-909B-BAF2E4A813E2}" presName="accent_3"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30BAC4F-DCCC-44A6-A099-E65BD5440803}" type="pres">
      <dgm:prSet presAssocID="{FA7C64AB-501D-4B76-909B-BAF2E4A813E2}" presName="accentRepeatNode" presStyleLbl="solidFgAcc1" presStyleIdx="2"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06CCA20-35E0-46C0-BDDA-BC6B0391C137}" type="pres">
      <dgm:prSet presAssocID="{D1C71D57-857B-4335-ADDC-82413954307A}" presName="text_4" presStyleLbl="node1" presStyleIdx="3" presStyleCnt="5" custLinFactNeighborX="-547">
        <dgm:presLayoutVars>
          <dgm:bulletEnabled val="1"/>
        </dgm:presLayoutVars>
      </dgm:prSet>
      <dgm:spPr/>
    </dgm:pt>
    <dgm:pt modelId="{085FA0B4-7E1D-4816-B6E3-F73A28367D22}" type="pres">
      <dgm:prSet presAssocID="{D1C71D57-857B-4335-ADDC-82413954307A}" presName="accent_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12C3EB8-5CF8-4072-80B2-766C0F73A131}" type="pres">
      <dgm:prSet presAssocID="{D1C71D57-857B-4335-ADDC-82413954307A}" presName="accentRepeatNode" presStyleLbl="solidFgAcc1" presStyleIdx="3"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F1F755E-E2C9-4894-9B7E-D94AAC823090}" type="pres">
      <dgm:prSet presAssocID="{0979A125-1F0A-4AF2-B620-A4416726B27F}" presName="text_5" presStyleLbl="node1" presStyleIdx="4" presStyleCnt="5" custLinFactNeighborX="-518">
        <dgm:presLayoutVars>
          <dgm:bulletEnabled val="1"/>
        </dgm:presLayoutVars>
      </dgm:prSet>
      <dgm:spPr/>
    </dgm:pt>
    <dgm:pt modelId="{1C2559F9-FD10-4792-B708-23042F97BDCF}" type="pres">
      <dgm:prSet presAssocID="{0979A125-1F0A-4AF2-B620-A4416726B27F}" presName="accent_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9B3B89F-E37C-4FEF-A944-AD9DFE795499}" type="pres">
      <dgm:prSet presAssocID="{0979A125-1F0A-4AF2-B620-A4416726B27F}" presName="accentRepeatNode" presStyleLbl="solidFgAcc1" presStyleIdx="4" presStyleCnt="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D799F803-F2F8-4E73-91B4-6A4CD7EBD200}" srcId="{589242E4-5E2C-41E3-A65B-82EAF65A6C32}" destId="{D1C71D57-857B-4335-ADDC-82413954307A}" srcOrd="3" destOrd="0" parTransId="{DB5D1657-3A63-4E48-B754-E9CFBE52B829}" sibTransId="{E9A6CFC8-B35C-40DC-9B7D-581B26BC1D3E}"/>
    <dgm:cxn modelId="{C2761E44-77D8-4239-9A96-3E26917B8783}" type="presOf" srcId="{28AC1DF5-661B-497A-ACA9-6B30CD4E360D}" destId="{F141CAB8-BE1D-4FAA-A7F5-ADD9324098C8}" srcOrd="0" destOrd="0" presId="urn:microsoft.com/office/officeart/2008/layout/VerticalCurvedList"/>
    <dgm:cxn modelId="{953D9B56-3025-46A9-A84C-E17A406DF1A8}" srcId="{589242E4-5E2C-41E3-A65B-82EAF65A6C32}" destId="{FA7C64AB-501D-4B76-909B-BAF2E4A813E2}" srcOrd="2" destOrd="0" parTransId="{49B40D97-1C40-4176-A1EB-6B3E88C13FE0}" sibTransId="{7040FCB4-5F61-4D6D-A577-7962B104D146}"/>
    <dgm:cxn modelId="{7605CD5D-BD26-4E3D-A612-43C8F2925B2C}" srcId="{589242E4-5E2C-41E3-A65B-82EAF65A6C32}" destId="{28AC1DF5-661B-497A-ACA9-6B30CD4E360D}" srcOrd="0" destOrd="0" parTransId="{1B1D6CEE-774D-4920-9026-DC1963D558C7}" sibTransId="{15743C3A-169E-4CAE-B8D0-9727935A8B5E}"/>
    <dgm:cxn modelId="{0A06DC7B-6000-4B95-9C22-207561EF4923}" type="presOf" srcId="{D2FA363B-79C1-4F41-8887-49FCB71C8F09}" destId="{F65A74F1-C9AE-42EF-BB4C-4D42B601F84A}" srcOrd="0" destOrd="0" presId="urn:microsoft.com/office/officeart/2008/layout/VerticalCurvedList"/>
    <dgm:cxn modelId="{CE75F883-CE57-43C4-8DA4-0D631CEA9E91}" type="presOf" srcId="{0979A125-1F0A-4AF2-B620-A4416726B27F}" destId="{DF1F755E-E2C9-4894-9B7E-D94AAC823090}" srcOrd="0" destOrd="0" presId="urn:microsoft.com/office/officeart/2008/layout/VerticalCurvedList"/>
    <dgm:cxn modelId="{163E5885-D3FB-4105-8A73-77A05A1DF1F8}" type="presOf" srcId="{FA7C64AB-501D-4B76-909B-BAF2E4A813E2}" destId="{F1689CBE-4211-4DFA-AA70-56D1F4DAC7B5}" srcOrd="0" destOrd="0" presId="urn:microsoft.com/office/officeart/2008/layout/VerticalCurvedList"/>
    <dgm:cxn modelId="{9CF4049E-5662-42FD-8770-E806D8CD697A}" type="presOf" srcId="{15743C3A-169E-4CAE-B8D0-9727935A8B5E}" destId="{08B5A9F0-E61D-4B60-B71B-21E6349C7DD8}" srcOrd="0" destOrd="0" presId="urn:microsoft.com/office/officeart/2008/layout/VerticalCurvedList"/>
    <dgm:cxn modelId="{F66941B1-0AA2-4BFD-9B81-0C64358445B8}" srcId="{589242E4-5E2C-41E3-A65B-82EAF65A6C32}" destId="{D2FA363B-79C1-4F41-8887-49FCB71C8F09}" srcOrd="1" destOrd="0" parTransId="{64408F05-B565-4343-9E9B-4E7DAB005D97}" sibTransId="{E6B12B9A-9A43-4AF0-9065-E21A8D53A149}"/>
    <dgm:cxn modelId="{E95916C1-2777-451A-B93E-F59272A78165}" type="presOf" srcId="{D1C71D57-857B-4335-ADDC-82413954307A}" destId="{806CCA20-35E0-46C0-BDDA-BC6B0391C137}" srcOrd="0" destOrd="0" presId="urn:microsoft.com/office/officeart/2008/layout/VerticalCurvedList"/>
    <dgm:cxn modelId="{128F30D5-9EE0-4F17-8560-B64D02B75F3F}" srcId="{589242E4-5E2C-41E3-A65B-82EAF65A6C32}" destId="{0979A125-1F0A-4AF2-B620-A4416726B27F}" srcOrd="4" destOrd="0" parTransId="{7C0FCCC3-5381-476A-9199-2C5A99BD9FED}" sibTransId="{49B9C4EB-3526-4012-B150-969D32CCBF43}"/>
    <dgm:cxn modelId="{1C7D1CE4-52A4-4322-A563-A03754AE5F19}" type="presOf" srcId="{589242E4-5E2C-41E3-A65B-82EAF65A6C32}" destId="{0B28542A-B500-4313-AEF2-AE891B1F5AEF}" srcOrd="0" destOrd="0" presId="urn:microsoft.com/office/officeart/2008/layout/VerticalCurvedList"/>
    <dgm:cxn modelId="{0FF3B7E0-3575-4EEF-AE29-9E59000D1782}" type="presParOf" srcId="{0B28542A-B500-4313-AEF2-AE891B1F5AEF}" destId="{B233BF55-7382-4B5D-8D3A-4B9580F40EA9}" srcOrd="0" destOrd="0" presId="urn:microsoft.com/office/officeart/2008/layout/VerticalCurvedList"/>
    <dgm:cxn modelId="{4D2145C6-3E38-4732-AF24-14FDD792632C}" type="presParOf" srcId="{B233BF55-7382-4B5D-8D3A-4B9580F40EA9}" destId="{2D4DFE77-370E-431F-9404-3749DCA37F6E}" srcOrd="0" destOrd="0" presId="urn:microsoft.com/office/officeart/2008/layout/VerticalCurvedList"/>
    <dgm:cxn modelId="{571A6A53-CACA-4934-90E8-BD380D3776EE}" type="presParOf" srcId="{2D4DFE77-370E-431F-9404-3749DCA37F6E}" destId="{F090B12E-5992-4C7F-9DED-5DC2F47EC240}" srcOrd="0" destOrd="0" presId="urn:microsoft.com/office/officeart/2008/layout/VerticalCurvedList"/>
    <dgm:cxn modelId="{625F6403-8C59-437E-92E4-B84001AE170E}" type="presParOf" srcId="{2D4DFE77-370E-431F-9404-3749DCA37F6E}" destId="{08B5A9F0-E61D-4B60-B71B-21E6349C7DD8}" srcOrd="1" destOrd="0" presId="urn:microsoft.com/office/officeart/2008/layout/VerticalCurvedList"/>
    <dgm:cxn modelId="{EB3F8B93-8292-4292-8025-F2F1B88A4D65}" type="presParOf" srcId="{2D4DFE77-370E-431F-9404-3749DCA37F6E}" destId="{3A3FA4EA-41D7-4E81-BA1B-B244E96D8524}" srcOrd="2" destOrd="0" presId="urn:microsoft.com/office/officeart/2008/layout/VerticalCurvedList"/>
    <dgm:cxn modelId="{36FBC90F-868E-48B4-B268-483F8C880F9F}" type="presParOf" srcId="{2D4DFE77-370E-431F-9404-3749DCA37F6E}" destId="{988F114E-E2F5-457E-86D1-27A39BA79E08}" srcOrd="3" destOrd="0" presId="urn:microsoft.com/office/officeart/2008/layout/VerticalCurvedList"/>
    <dgm:cxn modelId="{F272A9F8-FBE8-4374-A39B-6FC0CBAF549D}" type="presParOf" srcId="{B233BF55-7382-4B5D-8D3A-4B9580F40EA9}" destId="{F141CAB8-BE1D-4FAA-A7F5-ADD9324098C8}" srcOrd="1" destOrd="0" presId="urn:microsoft.com/office/officeart/2008/layout/VerticalCurvedList"/>
    <dgm:cxn modelId="{115EDFC3-882F-40D8-A1CE-0AF24C86DA46}" type="presParOf" srcId="{B233BF55-7382-4B5D-8D3A-4B9580F40EA9}" destId="{677E5C5C-1FEF-427F-B4EF-DB8DDF0AE9EB}" srcOrd="2" destOrd="0" presId="urn:microsoft.com/office/officeart/2008/layout/VerticalCurvedList"/>
    <dgm:cxn modelId="{D2777C17-39B0-41B3-BA6C-340DBEEE7C7B}" type="presParOf" srcId="{677E5C5C-1FEF-427F-B4EF-DB8DDF0AE9EB}" destId="{08E4616B-D9D7-4CDC-82AC-193F642F1A72}" srcOrd="0" destOrd="0" presId="urn:microsoft.com/office/officeart/2008/layout/VerticalCurvedList"/>
    <dgm:cxn modelId="{3197A23D-03EE-4520-A03B-D3368A3F21F1}" type="presParOf" srcId="{B233BF55-7382-4B5D-8D3A-4B9580F40EA9}" destId="{F65A74F1-C9AE-42EF-BB4C-4D42B601F84A}" srcOrd="3" destOrd="0" presId="urn:microsoft.com/office/officeart/2008/layout/VerticalCurvedList"/>
    <dgm:cxn modelId="{9E21CEBD-F4BA-4F5D-BC9E-DC42FE605B26}" type="presParOf" srcId="{B233BF55-7382-4B5D-8D3A-4B9580F40EA9}" destId="{4ABBEA30-5457-4B29-8A62-B251143569C4}" srcOrd="4" destOrd="0" presId="urn:microsoft.com/office/officeart/2008/layout/VerticalCurvedList"/>
    <dgm:cxn modelId="{84498D44-2656-41B8-A162-6C3378436421}" type="presParOf" srcId="{4ABBEA30-5457-4B29-8A62-B251143569C4}" destId="{A6CCC9D8-DF23-49C8-9465-BC55D233FB83}" srcOrd="0" destOrd="0" presId="urn:microsoft.com/office/officeart/2008/layout/VerticalCurvedList"/>
    <dgm:cxn modelId="{00716BEB-8BEF-458B-BE95-9E2215B0B39F}" type="presParOf" srcId="{B233BF55-7382-4B5D-8D3A-4B9580F40EA9}" destId="{F1689CBE-4211-4DFA-AA70-56D1F4DAC7B5}" srcOrd="5" destOrd="0" presId="urn:microsoft.com/office/officeart/2008/layout/VerticalCurvedList"/>
    <dgm:cxn modelId="{5E1CD01A-0424-49F0-A72D-E1CE9C1C561A}" type="presParOf" srcId="{B233BF55-7382-4B5D-8D3A-4B9580F40EA9}" destId="{E8FAF396-BF16-432C-9D63-7F96735C247B}" srcOrd="6" destOrd="0" presId="urn:microsoft.com/office/officeart/2008/layout/VerticalCurvedList"/>
    <dgm:cxn modelId="{0DE898F8-F3A0-48D1-AB89-74E4E563889D}" type="presParOf" srcId="{E8FAF396-BF16-432C-9D63-7F96735C247B}" destId="{030BAC4F-DCCC-44A6-A099-E65BD5440803}" srcOrd="0" destOrd="0" presId="urn:microsoft.com/office/officeart/2008/layout/VerticalCurvedList"/>
    <dgm:cxn modelId="{A7E412CC-FFA5-4355-A1D6-479908A2D156}" type="presParOf" srcId="{B233BF55-7382-4B5D-8D3A-4B9580F40EA9}" destId="{806CCA20-35E0-46C0-BDDA-BC6B0391C137}" srcOrd="7" destOrd="0" presId="urn:microsoft.com/office/officeart/2008/layout/VerticalCurvedList"/>
    <dgm:cxn modelId="{3FD1AFD8-1A5A-4FED-BC4B-408144CB94A6}" type="presParOf" srcId="{B233BF55-7382-4B5D-8D3A-4B9580F40EA9}" destId="{085FA0B4-7E1D-4816-B6E3-F73A28367D22}" srcOrd="8" destOrd="0" presId="urn:microsoft.com/office/officeart/2008/layout/VerticalCurvedList"/>
    <dgm:cxn modelId="{8D7664FD-B38F-4C5A-8851-2D2A8A1D04E2}" type="presParOf" srcId="{085FA0B4-7E1D-4816-B6E3-F73A28367D22}" destId="{612C3EB8-5CF8-4072-80B2-766C0F73A131}" srcOrd="0" destOrd="0" presId="urn:microsoft.com/office/officeart/2008/layout/VerticalCurvedList"/>
    <dgm:cxn modelId="{9903D4DC-43D3-482C-9557-FF0F7C30D20B}" type="presParOf" srcId="{B233BF55-7382-4B5D-8D3A-4B9580F40EA9}" destId="{DF1F755E-E2C9-4894-9B7E-D94AAC823090}" srcOrd="9" destOrd="0" presId="urn:microsoft.com/office/officeart/2008/layout/VerticalCurvedList"/>
    <dgm:cxn modelId="{7D55A995-2CF4-463B-87FC-6D202A294B8E}" type="presParOf" srcId="{B233BF55-7382-4B5D-8D3A-4B9580F40EA9}" destId="{1C2559F9-FD10-4792-B708-23042F97BDCF}" srcOrd="10" destOrd="0" presId="urn:microsoft.com/office/officeart/2008/layout/VerticalCurvedList"/>
    <dgm:cxn modelId="{782AB815-7CEC-42D6-B72E-3D1B827B32EE}" type="presParOf" srcId="{1C2559F9-FD10-4792-B708-23042F97BDCF}" destId="{59B3B89F-E37C-4FEF-A944-AD9DFE7954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0F90D-DD33-45E7-8FD5-2611A30DAC41}">
      <dsp:nvSpPr>
        <dsp:cNvPr id="0" name=""/>
        <dsp:cNvSpPr/>
      </dsp:nvSpPr>
      <dsp:spPr>
        <a:xfrm>
          <a:off x="322414" y="1809"/>
          <a:ext cx="4595686" cy="2757412"/>
        </a:xfrm>
        <a:prstGeom prst="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look at the big picture of New Mexico 4-H, whose program it is, who is administratively responsible for 4-H in New Mexico and how you and your family can be a part of New Mexico 4-H program.</a:t>
          </a:r>
        </a:p>
      </dsp:txBody>
      <dsp:txXfrm>
        <a:off x="322414" y="1809"/>
        <a:ext cx="4595686" cy="2757412"/>
      </dsp:txXfrm>
    </dsp:sp>
    <dsp:sp modelId="{BC452E11-97A3-49D5-BC67-7A274A38C423}">
      <dsp:nvSpPr>
        <dsp:cNvPr id="0" name=""/>
        <dsp:cNvSpPr/>
      </dsp:nvSpPr>
      <dsp:spPr>
        <a:xfrm>
          <a:off x="322414" y="3218790"/>
          <a:ext cx="4595686" cy="2757412"/>
        </a:xfrm>
        <a:prstGeom prst="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first we need to see who administers this program and how it is connected to New Mexico State University.</a:t>
          </a:r>
        </a:p>
      </dsp:txBody>
      <dsp:txXfrm>
        <a:off x="322414" y="3218790"/>
        <a:ext cx="4595686" cy="2757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7C8F2-A4A8-42BA-BC18-4EC3E0E4AECD}">
      <dsp:nvSpPr>
        <dsp:cNvPr id="0" name=""/>
        <dsp:cNvSpPr/>
      </dsp:nvSpPr>
      <dsp:spPr>
        <a:xfrm>
          <a:off x="4680617" y="3091668"/>
          <a:ext cx="3410036" cy="433268"/>
        </a:xfrm>
        <a:custGeom>
          <a:avLst/>
          <a:gdLst/>
          <a:ahLst/>
          <a:cxnLst/>
          <a:rect l="0" t="0" r="0" b="0"/>
          <a:pathLst>
            <a:path>
              <a:moveTo>
                <a:pt x="0" y="0"/>
              </a:moveTo>
              <a:lnTo>
                <a:pt x="0" y="295260"/>
              </a:lnTo>
              <a:lnTo>
                <a:pt x="3410036" y="295260"/>
              </a:lnTo>
              <a:lnTo>
                <a:pt x="3410036" y="43326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37D148C1-9B55-4ACE-9515-3EF1C34F57A2}">
      <dsp:nvSpPr>
        <dsp:cNvPr id="0" name=""/>
        <dsp:cNvSpPr/>
      </dsp:nvSpPr>
      <dsp:spPr>
        <a:xfrm>
          <a:off x="4680617" y="3091668"/>
          <a:ext cx="1743613" cy="433268"/>
        </a:xfrm>
        <a:custGeom>
          <a:avLst/>
          <a:gdLst/>
          <a:ahLst/>
          <a:cxnLst/>
          <a:rect l="0" t="0" r="0" b="0"/>
          <a:pathLst>
            <a:path>
              <a:moveTo>
                <a:pt x="0" y="0"/>
              </a:moveTo>
              <a:lnTo>
                <a:pt x="0" y="295260"/>
              </a:lnTo>
              <a:lnTo>
                <a:pt x="1743613" y="295260"/>
              </a:lnTo>
              <a:lnTo>
                <a:pt x="1743613" y="43326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8CD67423-2076-4B42-BCE8-77C45551EC70}">
      <dsp:nvSpPr>
        <dsp:cNvPr id="0" name=""/>
        <dsp:cNvSpPr/>
      </dsp:nvSpPr>
      <dsp:spPr>
        <a:xfrm>
          <a:off x="4634897" y="3091668"/>
          <a:ext cx="91440" cy="738369"/>
        </a:xfrm>
        <a:custGeom>
          <a:avLst/>
          <a:gdLst/>
          <a:ahLst/>
          <a:cxnLst/>
          <a:rect l="0" t="0" r="0" b="0"/>
          <a:pathLst>
            <a:path>
              <a:moveTo>
                <a:pt x="45720" y="0"/>
              </a:moveTo>
              <a:lnTo>
                <a:pt x="45720" y="600361"/>
              </a:lnTo>
              <a:lnTo>
                <a:pt x="74919" y="600361"/>
              </a:lnTo>
              <a:lnTo>
                <a:pt x="74919" y="738369"/>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04ECA488-3FEC-488C-854E-66C71B5C58BE}">
      <dsp:nvSpPr>
        <dsp:cNvPr id="0" name=""/>
        <dsp:cNvSpPr/>
      </dsp:nvSpPr>
      <dsp:spPr>
        <a:xfrm>
          <a:off x="2937003" y="3091668"/>
          <a:ext cx="1743613" cy="433268"/>
        </a:xfrm>
        <a:custGeom>
          <a:avLst/>
          <a:gdLst/>
          <a:ahLst/>
          <a:cxnLst/>
          <a:rect l="0" t="0" r="0" b="0"/>
          <a:pathLst>
            <a:path>
              <a:moveTo>
                <a:pt x="1743613" y="0"/>
              </a:moveTo>
              <a:lnTo>
                <a:pt x="1743613" y="295260"/>
              </a:lnTo>
              <a:lnTo>
                <a:pt x="0" y="295260"/>
              </a:lnTo>
              <a:lnTo>
                <a:pt x="0" y="43326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AB69C92D-B677-4AFA-838C-03E2B821FCB8}">
      <dsp:nvSpPr>
        <dsp:cNvPr id="0" name=""/>
        <dsp:cNvSpPr/>
      </dsp:nvSpPr>
      <dsp:spPr>
        <a:xfrm>
          <a:off x="1270581" y="4215293"/>
          <a:ext cx="2044711" cy="821267"/>
        </a:xfrm>
        <a:custGeom>
          <a:avLst/>
          <a:gdLst/>
          <a:ahLst/>
          <a:cxnLst/>
          <a:rect l="0" t="0" r="0" b="0"/>
          <a:pathLst>
            <a:path>
              <a:moveTo>
                <a:pt x="0" y="0"/>
              </a:moveTo>
              <a:lnTo>
                <a:pt x="0" y="683258"/>
              </a:lnTo>
              <a:lnTo>
                <a:pt x="2044711" y="683258"/>
              </a:lnTo>
              <a:lnTo>
                <a:pt x="2044711" y="821267"/>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F58F039B-D52F-40DC-B353-69285A5FFB4E}">
      <dsp:nvSpPr>
        <dsp:cNvPr id="0" name=""/>
        <dsp:cNvSpPr/>
      </dsp:nvSpPr>
      <dsp:spPr>
        <a:xfrm>
          <a:off x="1270581" y="3091668"/>
          <a:ext cx="3410036" cy="433268"/>
        </a:xfrm>
        <a:custGeom>
          <a:avLst/>
          <a:gdLst/>
          <a:ahLst/>
          <a:cxnLst/>
          <a:rect l="0" t="0" r="0" b="0"/>
          <a:pathLst>
            <a:path>
              <a:moveTo>
                <a:pt x="3410036" y="0"/>
              </a:moveTo>
              <a:lnTo>
                <a:pt x="3410036" y="295260"/>
              </a:lnTo>
              <a:lnTo>
                <a:pt x="0" y="295260"/>
              </a:lnTo>
              <a:lnTo>
                <a:pt x="0" y="43326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3575F65B-DCEA-4D2C-B7C6-60821C60EF47}">
      <dsp:nvSpPr>
        <dsp:cNvPr id="0" name=""/>
        <dsp:cNvSpPr/>
      </dsp:nvSpPr>
      <dsp:spPr>
        <a:xfrm>
          <a:off x="4634897" y="2113054"/>
          <a:ext cx="91440" cy="433268"/>
        </a:xfrm>
        <a:custGeom>
          <a:avLst/>
          <a:gdLst/>
          <a:ahLst/>
          <a:cxnLst/>
          <a:rect l="0" t="0" r="0" b="0"/>
          <a:pathLst>
            <a:path>
              <a:moveTo>
                <a:pt x="45720" y="0"/>
              </a:moveTo>
              <a:lnTo>
                <a:pt x="45720" y="43326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28E266B0-AE00-419C-AF5C-0DD5217AB1EB}">
      <dsp:nvSpPr>
        <dsp:cNvPr id="0" name=""/>
        <dsp:cNvSpPr/>
      </dsp:nvSpPr>
      <dsp:spPr>
        <a:xfrm>
          <a:off x="4634897" y="1099382"/>
          <a:ext cx="91440" cy="433268"/>
        </a:xfrm>
        <a:custGeom>
          <a:avLst/>
          <a:gdLst/>
          <a:ahLst/>
          <a:cxnLst/>
          <a:rect l="0" t="0" r="0" b="0"/>
          <a:pathLst>
            <a:path>
              <a:moveTo>
                <a:pt x="45720" y="0"/>
              </a:moveTo>
              <a:lnTo>
                <a:pt x="45720" y="43326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FE123112-9B5B-446A-9070-ADD58646FF75}">
      <dsp:nvSpPr>
        <dsp:cNvPr id="0" name=""/>
        <dsp:cNvSpPr/>
      </dsp:nvSpPr>
      <dsp:spPr>
        <a:xfrm>
          <a:off x="268902" y="438503"/>
          <a:ext cx="8823430" cy="660878"/>
        </a:xfrm>
        <a:prstGeom prst="roundRect">
          <a:avLst>
            <a:gd name="adj" fmla="val 10000"/>
          </a:avLst>
        </a:prstGeom>
        <a:solidFill>
          <a:schemeClr val="accent6">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B28D2F2-EC12-47C6-B1C6-2A99C4603CE2}">
      <dsp:nvSpPr>
        <dsp:cNvPr id="0" name=""/>
        <dsp:cNvSpPr/>
      </dsp:nvSpPr>
      <dsp:spPr>
        <a:xfrm>
          <a:off x="434430" y="595755"/>
          <a:ext cx="8823430" cy="66087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NMSU</a:t>
          </a:r>
        </a:p>
      </dsp:txBody>
      <dsp:txXfrm>
        <a:off x="453786" y="615111"/>
        <a:ext cx="8784718" cy="622166"/>
      </dsp:txXfrm>
    </dsp:sp>
    <dsp:sp modelId="{B4D3E7E0-5CA6-47B9-8DA9-DA5F2732DAA1}">
      <dsp:nvSpPr>
        <dsp:cNvPr id="0" name=""/>
        <dsp:cNvSpPr/>
      </dsp:nvSpPr>
      <dsp:spPr>
        <a:xfrm>
          <a:off x="289423" y="1532651"/>
          <a:ext cx="8782387" cy="580403"/>
        </a:xfrm>
        <a:prstGeom prst="roundRect">
          <a:avLst>
            <a:gd name="adj" fmla="val 10000"/>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97A5C1C-0911-4EEA-A3C1-41AF201653A4}">
      <dsp:nvSpPr>
        <dsp:cNvPr id="0" name=""/>
        <dsp:cNvSpPr/>
      </dsp:nvSpPr>
      <dsp:spPr>
        <a:xfrm>
          <a:off x="454951" y="1689902"/>
          <a:ext cx="8782387" cy="5804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NMSU  College of Agricultural, Consumer and Environmental Services (ACES</a:t>
          </a:r>
          <a:r>
            <a:rPr lang="en-US" sz="1800" b="1" kern="1200" dirty="0"/>
            <a:t>)</a:t>
          </a:r>
        </a:p>
      </dsp:txBody>
      <dsp:txXfrm>
        <a:off x="471950" y="1706901"/>
        <a:ext cx="8748389" cy="546405"/>
      </dsp:txXfrm>
    </dsp:sp>
    <dsp:sp modelId="{47166986-CD8B-440D-BA6E-9C791F5D485E}">
      <dsp:nvSpPr>
        <dsp:cNvPr id="0" name=""/>
        <dsp:cNvSpPr/>
      </dsp:nvSpPr>
      <dsp:spPr>
        <a:xfrm>
          <a:off x="358667" y="2546323"/>
          <a:ext cx="8643900" cy="545344"/>
        </a:xfrm>
        <a:prstGeom prst="roundRect">
          <a:avLst>
            <a:gd name="adj" fmla="val 10000"/>
          </a:avLst>
        </a:prstGeom>
        <a:solidFill>
          <a:schemeClr val="accent6">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D3D34B6-4910-476E-9EDC-149C9472672B}">
      <dsp:nvSpPr>
        <dsp:cNvPr id="0" name=""/>
        <dsp:cNvSpPr/>
      </dsp:nvSpPr>
      <dsp:spPr>
        <a:xfrm>
          <a:off x="524194" y="2703575"/>
          <a:ext cx="8643900" cy="5453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New Mexico Cooperative Extension Services (CES</a:t>
          </a:r>
          <a:r>
            <a:rPr lang="en-US" sz="1900" kern="1200" dirty="0"/>
            <a:t>)</a:t>
          </a:r>
        </a:p>
      </dsp:txBody>
      <dsp:txXfrm>
        <a:off x="540167" y="2719548"/>
        <a:ext cx="8611954" cy="513398"/>
      </dsp:txXfrm>
    </dsp:sp>
    <dsp:sp modelId="{2C32950E-38F9-46ED-90AF-ED05AEE37501}">
      <dsp:nvSpPr>
        <dsp:cNvPr id="0" name=""/>
        <dsp:cNvSpPr/>
      </dsp:nvSpPr>
      <dsp:spPr>
        <a:xfrm>
          <a:off x="602897" y="3524937"/>
          <a:ext cx="1335367" cy="690355"/>
        </a:xfrm>
        <a:prstGeom prst="roundRect">
          <a:avLst>
            <a:gd name="adj" fmla="val 1000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BECBEDE-5254-498F-B001-C846B56BD72C}">
      <dsp:nvSpPr>
        <dsp:cNvPr id="0" name=""/>
        <dsp:cNvSpPr/>
      </dsp:nvSpPr>
      <dsp:spPr>
        <a:xfrm>
          <a:off x="768425" y="3682188"/>
          <a:ext cx="1335367" cy="690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4-H</a:t>
          </a:r>
        </a:p>
      </dsp:txBody>
      <dsp:txXfrm>
        <a:off x="788645" y="3702408"/>
        <a:ext cx="1294927" cy="649915"/>
      </dsp:txXfrm>
    </dsp:sp>
    <dsp:sp modelId="{A00DE8A7-300A-4E08-A152-6BD57171222C}">
      <dsp:nvSpPr>
        <dsp:cNvPr id="0" name=""/>
        <dsp:cNvSpPr/>
      </dsp:nvSpPr>
      <dsp:spPr>
        <a:xfrm>
          <a:off x="2049168" y="5036560"/>
          <a:ext cx="2532246" cy="889354"/>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9B3C5B0-731E-4F81-84B7-07A10431588C}">
      <dsp:nvSpPr>
        <dsp:cNvPr id="0" name=""/>
        <dsp:cNvSpPr/>
      </dsp:nvSpPr>
      <dsp:spPr>
        <a:xfrm>
          <a:off x="2214696" y="5193811"/>
          <a:ext cx="2532246" cy="88935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County Extension Office</a:t>
          </a:r>
        </a:p>
      </dsp:txBody>
      <dsp:txXfrm>
        <a:off x="2240744" y="5219859"/>
        <a:ext cx="2480150" cy="837258"/>
      </dsp:txXfrm>
    </dsp:sp>
    <dsp:sp modelId="{C51E90EA-48A4-44A8-9D8B-0CC98B554FAF}">
      <dsp:nvSpPr>
        <dsp:cNvPr id="0" name=""/>
        <dsp:cNvSpPr/>
      </dsp:nvSpPr>
      <dsp:spPr>
        <a:xfrm>
          <a:off x="2269320" y="3524937"/>
          <a:ext cx="1335367" cy="690355"/>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EE10F56-ACE6-4155-B8D2-643EEC74FCC3}">
      <dsp:nvSpPr>
        <dsp:cNvPr id="0" name=""/>
        <dsp:cNvSpPr/>
      </dsp:nvSpPr>
      <dsp:spPr>
        <a:xfrm>
          <a:off x="2434847" y="3682188"/>
          <a:ext cx="1335367" cy="690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455067" y="3702408"/>
        <a:ext cx="1294927" cy="649915"/>
      </dsp:txXfrm>
    </dsp:sp>
    <dsp:sp modelId="{0EC5D87A-7611-4D1D-93A5-A1FFAA658FF0}">
      <dsp:nvSpPr>
        <dsp:cNvPr id="0" name=""/>
        <dsp:cNvSpPr/>
      </dsp:nvSpPr>
      <dsp:spPr>
        <a:xfrm>
          <a:off x="3964941" y="3830038"/>
          <a:ext cx="1489749" cy="945991"/>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8C6218E-B0E5-494E-B8C7-881C68C71C95}">
      <dsp:nvSpPr>
        <dsp:cNvPr id="0" name=""/>
        <dsp:cNvSpPr/>
      </dsp:nvSpPr>
      <dsp:spPr>
        <a:xfrm>
          <a:off x="4130469" y="3987289"/>
          <a:ext cx="1489749" cy="94599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District CES Director</a:t>
          </a:r>
        </a:p>
      </dsp:txBody>
      <dsp:txXfrm>
        <a:off x="4158176" y="4014996"/>
        <a:ext cx="1434335" cy="890577"/>
      </dsp:txXfrm>
    </dsp:sp>
    <dsp:sp modelId="{52285D23-762E-4C40-8C59-F56658D6C2FC}">
      <dsp:nvSpPr>
        <dsp:cNvPr id="0" name=""/>
        <dsp:cNvSpPr/>
      </dsp:nvSpPr>
      <dsp:spPr>
        <a:xfrm>
          <a:off x="5756547" y="3524937"/>
          <a:ext cx="1335367" cy="690355"/>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0E64BD3-3087-481F-AF34-828D271B787B}">
      <dsp:nvSpPr>
        <dsp:cNvPr id="0" name=""/>
        <dsp:cNvSpPr/>
      </dsp:nvSpPr>
      <dsp:spPr>
        <a:xfrm>
          <a:off x="5922075" y="3682188"/>
          <a:ext cx="1335367" cy="690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5942295" y="3702408"/>
        <a:ext cx="1294927" cy="649915"/>
      </dsp:txXfrm>
    </dsp:sp>
    <dsp:sp modelId="{E76F1013-A4F7-487D-B37C-2346F73CE506}">
      <dsp:nvSpPr>
        <dsp:cNvPr id="0" name=""/>
        <dsp:cNvSpPr/>
      </dsp:nvSpPr>
      <dsp:spPr>
        <a:xfrm>
          <a:off x="7422970" y="3524937"/>
          <a:ext cx="1335367" cy="690355"/>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F58255B-3071-462E-A28D-10EC03F2C657}">
      <dsp:nvSpPr>
        <dsp:cNvPr id="0" name=""/>
        <dsp:cNvSpPr/>
      </dsp:nvSpPr>
      <dsp:spPr>
        <a:xfrm>
          <a:off x="7588498" y="3682188"/>
          <a:ext cx="1335367" cy="6903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7608718" y="3702408"/>
        <a:ext cx="1294927" cy="649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6D7B-A6D3-430E-AF4C-231A462BD4B6}">
      <dsp:nvSpPr>
        <dsp:cNvPr id="0" name=""/>
        <dsp:cNvSpPr/>
      </dsp:nvSpPr>
      <dsp:spPr>
        <a:xfrm>
          <a:off x="4388160" y="3743851"/>
          <a:ext cx="2010891" cy="319000"/>
        </a:xfrm>
        <a:custGeom>
          <a:avLst/>
          <a:gdLst/>
          <a:ahLst/>
          <a:cxnLst/>
          <a:rect l="0" t="0" r="0" b="0"/>
          <a:pathLst>
            <a:path>
              <a:moveTo>
                <a:pt x="0" y="0"/>
              </a:moveTo>
              <a:lnTo>
                <a:pt x="0" y="217389"/>
              </a:lnTo>
              <a:lnTo>
                <a:pt x="2010891" y="217389"/>
              </a:lnTo>
              <a:lnTo>
                <a:pt x="2010891"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56909733-1FBF-471E-AD9E-B976D295FFE0}">
      <dsp:nvSpPr>
        <dsp:cNvPr id="0" name=""/>
        <dsp:cNvSpPr/>
      </dsp:nvSpPr>
      <dsp:spPr>
        <a:xfrm>
          <a:off x="4388160" y="3743851"/>
          <a:ext cx="670297" cy="319000"/>
        </a:xfrm>
        <a:custGeom>
          <a:avLst/>
          <a:gdLst/>
          <a:ahLst/>
          <a:cxnLst/>
          <a:rect l="0" t="0" r="0" b="0"/>
          <a:pathLst>
            <a:path>
              <a:moveTo>
                <a:pt x="0" y="0"/>
              </a:moveTo>
              <a:lnTo>
                <a:pt x="0" y="217389"/>
              </a:lnTo>
              <a:lnTo>
                <a:pt x="670297" y="217389"/>
              </a:lnTo>
              <a:lnTo>
                <a:pt x="670297"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875FE15F-CCBF-4322-A577-C16316168ECF}">
      <dsp:nvSpPr>
        <dsp:cNvPr id="0" name=""/>
        <dsp:cNvSpPr/>
      </dsp:nvSpPr>
      <dsp:spPr>
        <a:xfrm>
          <a:off x="3717863" y="3743851"/>
          <a:ext cx="670297" cy="319000"/>
        </a:xfrm>
        <a:custGeom>
          <a:avLst/>
          <a:gdLst/>
          <a:ahLst/>
          <a:cxnLst/>
          <a:rect l="0" t="0" r="0" b="0"/>
          <a:pathLst>
            <a:path>
              <a:moveTo>
                <a:pt x="670297" y="0"/>
              </a:moveTo>
              <a:lnTo>
                <a:pt x="670297" y="217389"/>
              </a:lnTo>
              <a:lnTo>
                <a:pt x="0" y="217389"/>
              </a:lnTo>
              <a:lnTo>
                <a:pt x="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64E63A67-72BC-49DC-8FC7-7F56949E3135}">
      <dsp:nvSpPr>
        <dsp:cNvPr id="0" name=""/>
        <dsp:cNvSpPr/>
      </dsp:nvSpPr>
      <dsp:spPr>
        <a:xfrm>
          <a:off x="2377268" y="3743851"/>
          <a:ext cx="2010891" cy="319000"/>
        </a:xfrm>
        <a:custGeom>
          <a:avLst/>
          <a:gdLst/>
          <a:ahLst/>
          <a:cxnLst/>
          <a:rect l="0" t="0" r="0" b="0"/>
          <a:pathLst>
            <a:path>
              <a:moveTo>
                <a:pt x="2010891" y="0"/>
              </a:moveTo>
              <a:lnTo>
                <a:pt x="2010891" y="217389"/>
              </a:lnTo>
              <a:lnTo>
                <a:pt x="0" y="217389"/>
              </a:lnTo>
              <a:lnTo>
                <a:pt x="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9403B2C8-DB37-4EEB-A14E-AC8EEDB1CCEF}">
      <dsp:nvSpPr>
        <dsp:cNvPr id="0" name=""/>
        <dsp:cNvSpPr/>
      </dsp:nvSpPr>
      <dsp:spPr>
        <a:xfrm>
          <a:off x="4342440" y="2728350"/>
          <a:ext cx="91440" cy="319000"/>
        </a:xfrm>
        <a:custGeom>
          <a:avLst/>
          <a:gdLst/>
          <a:ahLst/>
          <a:cxnLst/>
          <a:rect l="0" t="0" r="0" b="0"/>
          <a:pathLst>
            <a:path>
              <a:moveTo>
                <a:pt x="45720" y="0"/>
              </a:moveTo>
              <a:lnTo>
                <a:pt x="4572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12591C2E-0E8F-4BE5-8CEB-6465A1FC8B00}">
      <dsp:nvSpPr>
        <dsp:cNvPr id="0" name=""/>
        <dsp:cNvSpPr/>
      </dsp:nvSpPr>
      <dsp:spPr>
        <a:xfrm>
          <a:off x="4342440" y="1712850"/>
          <a:ext cx="91440" cy="319000"/>
        </a:xfrm>
        <a:custGeom>
          <a:avLst/>
          <a:gdLst/>
          <a:ahLst/>
          <a:cxnLst/>
          <a:rect l="0" t="0" r="0" b="0"/>
          <a:pathLst>
            <a:path>
              <a:moveTo>
                <a:pt x="45720" y="0"/>
              </a:moveTo>
              <a:lnTo>
                <a:pt x="4572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24BFE9CD-3E39-4CD9-A7E1-60AFAF068E0A}">
      <dsp:nvSpPr>
        <dsp:cNvPr id="0" name=""/>
        <dsp:cNvSpPr/>
      </dsp:nvSpPr>
      <dsp:spPr>
        <a:xfrm>
          <a:off x="4342440" y="697349"/>
          <a:ext cx="91440" cy="319000"/>
        </a:xfrm>
        <a:custGeom>
          <a:avLst/>
          <a:gdLst/>
          <a:ahLst/>
          <a:cxnLst/>
          <a:rect l="0" t="0" r="0" b="0"/>
          <a:pathLst>
            <a:path>
              <a:moveTo>
                <a:pt x="45720" y="0"/>
              </a:moveTo>
              <a:lnTo>
                <a:pt x="45720" y="31900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3">
          <a:schemeClr val="accent6"/>
        </a:lnRef>
        <a:fillRef idx="0">
          <a:schemeClr val="accent6"/>
        </a:fillRef>
        <a:effectRef idx="2">
          <a:schemeClr val="accent6"/>
        </a:effectRef>
        <a:fontRef idx="minor">
          <a:schemeClr val="tx1"/>
        </a:fontRef>
      </dsp:style>
    </dsp:sp>
    <dsp:sp modelId="{3F5593F7-E6A3-4CE2-AD42-E99E5D8B1136}">
      <dsp:nvSpPr>
        <dsp:cNvPr id="0" name=""/>
        <dsp:cNvSpPr/>
      </dsp:nvSpPr>
      <dsp:spPr>
        <a:xfrm>
          <a:off x="273360" y="849"/>
          <a:ext cx="8229600" cy="696499"/>
        </a:xfrm>
        <a:prstGeom prst="roundRect">
          <a:avLst>
            <a:gd name="adj" fmla="val 10000"/>
          </a:avLst>
        </a:prstGeom>
        <a:solidFill>
          <a:schemeClr val="accent6">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3A5B6B9-7964-479B-9FE5-44A7E7C66700}">
      <dsp:nvSpPr>
        <dsp:cNvPr id="0" name=""/>
        <dsp:cNvSpPr/>
      </dsp:nvSpPr>
      <dsp:spPr>
        <a:xfrm>
          <a:off x="395232" y="116628"/>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County Extension Office</a:t>
          </a:r>
        </a:p>
      </dsp:txBody>
      <dsp:txXfrm>
        <a:off x="415632" y="137028"/>
        <a:ext cx="8188800" cy="655699"/>
      </dsp:txXfrm>
    </dsp:sp>
    <dsp:sp modelId="{A502FC9A-AE69-4E92-A141-C4102CEA39CE}">
      <dsp:nvSpPr>
        <dsp:cNvPr id="0" name=""/>
        <dsp:cNvSpPr/>
      </dsp:nvSpPr>
      <dsp:spPr>
        <a:xfrm>
          <a:off x="273360" y="1016350"/>
          <a:ext cx="8229600" cy="696499"/>
        </a:xfrm>
        <a:prstGeom prst="roundRect">
          <a:avLst>
            <a:gd name="adj" fmla="val 10000"/>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BA60F6A-B900-402C-990E-40428711AB8E}">
      <dsp:nvSpPr>
        <dsp:cNvPr id="0" name=""/>
        <dsp:cNvSpPr/>
      </dsp:nvSpPr>
      <dsp:spPr>
        <a:xfrm>
          <a:off x="395232" y="1132128"/>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County Program Director</a:t>
          </a:r>
        </a:p>
      </dsp:txBody>
      <dsp:txXfrm>
        <a:off x="415632" y="1152528"/>
        <a:ext cx="8188800" cy="655699"/>
      </dsp:txXfrm>
    </dsp:sp>
    <dsp:sp modelId="{5CA09976-E83D-4ED4-9EF9-66D596AFEEFB}">
      <dsp:nvSpPr>
        <dsp:cNvPr id="0" name=""/>
        <dsp:cNvSpPr/>
      </dsp:nvSpPr>
      <dsp:spPr>
        <a:xfrm>
          <a:off x="273360" y="2031850"/>
          <a:ext cx="8229600" cy="696499"/>
        </a:xfrm>
        <a:prstGeom prst="roundRect">
          <a:avLst>
            <a:gd name="adj" fmla="val 10000"/>
          </a:avLst>
        </a:prstGeom>
        <a:solidFill>
          <a:schemeClr val="accent6">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002D21-D651-4A64-9645-60E66E9FDB1E}">
      <dsp:nvSpPr>
        <dsp:cNvPr id="0" name=""/>
        <dsp:cNvSpPr/>
      </dsp:nvSpPr>
      <dsp:spPr>
        <a:xfrm>
          <a:off x="395232" y="2147629"/>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County Extension Agent</a:t>
          </a:r>
        </a:p>
      </dsp:txBody>
      <dsp:txXfrm>
        <a:off x="415632" y="2168029"/>
        <a:ext cx="8188800" cy="655699"/>
      </dsp:txXfrm>
    </dsp:sp>
    <dsp:sp modelId="{962A3620-782A-42C6-A725-F666657083D4}">
      <dsp:nvSpPr>
        <dsp:cNvPr id="0" name=""/>
        <dsp:cNvSpPr/>
      </dsp:nvSpPr>
      <dsp:spPr>
        <a:xfrm>
          <a:off x="273360" y="3047351"/>
          <a:ext cx="822960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2DC4AB3-476E-42B9-9799-5359466F1A0E}">
      <dsp:nvSpPr>
        <dsp:cNvPr id="0" name=""/>
        <dsp:cNvSpPr/>
      </dsp:nvSpPr>
      <dsp:spPr>
        <a:xfrm>
          <a:off x="395232" y="3163129"/>
          <a:ext cx="822960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Programs</a:t>
          </a:r>
        </a:p>
      </dsp:txBody>
      <dsp:txXfrm>
        <a:off x="415632" y="3183529"/>
        <a:ext cx="8188800" cy="655699"/>
      </dsp:txXfrm>
    </dsp:sp>
    <dsp:sp modelId="{050771A1-E651-4690-BB58-1F5D06AB4531}">
      <dsp:nvSpPr>
        <dsp:cNvPr id="0" name=""/>
        <dsp:cNvSpPr/>
      </dsp:nvSpPr>
      <dsp:spPr>
        <a:xfrm>
          <a:off x="1828843" y="4062851"/>
          <a:ext cx="1096850" cy="696499"/>
        </a:xfrm>
        <a:prstGeom prst="roundRect">
          <a:avLst>
            <a:gd name="adj" fmla="val 10000"/>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242B188-4D2F-427A-9E8B-139843BE8DB9}">
      <dsp:nvSpPr>
        <dsp:cNvPr id="0" name=""/>
        <dsp:cNvSpPr/>
      </dsp:nvSpPr>
      <dsp:spPr>
        <a:xfrm>
          <a:off x="1950716" y="4178630"/>
          <a:ext cx="1096850" cy="696499"/>
        </a:xfrm>
        <a:prstGeom prst="roundRect">
          <a:avLst>
            <a:gd name="adj" fmla="val 10000"/>
          </a:avLst>
        </a:prstGeom>
        <a:solidFill>
          <a:srgbClr val="FEFFFF">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4-H</a:t>
          </a:r>
        </a:p>
      </dsp:txBody>
      <dsp:txXfrm>
        <a:off x="1971116" y="4199030"/>
        <a:ext cx="1056050" cy="655699"/>
      </dsp:txXfrm>
    </dsp:sp>
    <dsp:sp modelId="{41C2D7E1-B07B-4FA7-88E8-5B12BE630FAA}">
      <dsp:nvSpPr>
        <dsp:cNvPr id="0" name=""/>
        <dsp:cNvSpPr/>
      </dsp:nvSpPr>
      <dsp:spPr>
        <a:xfrm>
          <a:off x="3169438" y="4062851"/>
          <a:ext cx="109685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D901182-51F7-404C-81F4-2F767918760C}">
      <dsp:nvSpPr>
        <dsp:cNvPr id="0" name=""/>
        <dsp:cNvSpPr/>
      </dsp:nvSpPr>
      <dsp:spPr>
        <a:xfrm>
          <a:off x="3291310" y="4178630"/>
          <a:ext cx="109685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Ag</a:t>
          </a:r>
        </a:p>
      </dsp:txBody>
      <dsp:txXfrm>
        <a:off x="3311710" y="4199030"/>
        <a:ext cx="1056050" cy="655699"/>
      </dsp:txXfrm>
    </dsp:sp>
    <dsp:sp modelId="{98E3472C-10FE-40F6-8077-2AF88185A984}">
      <dsp:nvSpPr>
        <dsp:cNvPr id="0" name=""/>
        <dsp:cNvSpPr/>
      </dsp:nvSpPr>
      <dsp:spPr>
        <a:xfrm>
          <a:off x="4510033" y="4062851"/>
          <a:ext cx="109685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3BA6EE0-FCED-4914-AB0B-3AAA3FCF356A}">
      <dsp:nvSpPr>
        <dsp:cNvPr id="0" name=""/>
        <dsp:cNvSpPr/>
      </dsp:nvSpPr>
      <dsp:spPr>
        <a:xfrm>
          <a:off x="4631905" y="4178630"/>
          <a:ext cx="109685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FCS</a:t>
          </a:r>
        </a:p>
      </dsp:txBody>
      <dsp:txXfrm>
        <a:off x="4652305" y="4199030"/>
        <a:ext cx="1056050" cy="655699"/>
      </dsp:txXfrm>
    </dsp:sp>
    <dsp:sp modelId="{461972D9-39D4-4434-861C-C673C1B5EF1E}">
      <dsp:nvSpPr>
        <dsp:cNvPr id="0" name=""/>
        <dsp:cNvSpPr/>
      </dsp:nvSpPr>
      <dsp:spPr>
        <a:xfrm>
          <a:off x="5850627" y="4062851"/>
          <a:ext cx="1096850" cy="696499"/>
        </a:xfrm>
        <a:prstGeom prst="roundRect">
          <a:avLst>
            <a:gd name="adj" fmla="val 10000"/>
          </a:avLst>
        </a:prstGeom>
        <a:solidFill>
          <a:schemeClr val="accent6">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58FBE0-33D2-4779-993A-2E5B9F515C29}">
      <dsp:nvSpPr>
        <dsp:cNvPr id="0" name=""/>
        <dsp:cNvSpPr/>
      </dsp:nvSpPr>
      <dsp:spPr>
        <a:xfrm>
          <a:off x="5972499" y="4178630"/>
          <a:ext cx="1096850" cy="6964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Others</a:t>
          </a:r>
        </a:p>
      </dsp:txBody>
      <dsp:txXfrm>
        <a:off x="5992899" y="4199030"/>
        <a:ext cx="1056050" cy="655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8531E-908C-4BED-8202-A5EFF09F89D1}">
      <dsp:nvSpPr>
        <dsp:cNvPr id="0" name=""/>
        <dsp:cNvSpPr/>
      </dsp:nvSpPr>
      <dsp:spPr>
        <a:xfrm rot="16200000">
          <a:off x="-763336" y="767617"/>
          <a:ext cx="5653549" cy="4118314"/>
        </a:xfrm>
        <a:prstGeom prst="flowChartManualOperation">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0" rIns="228325" bIns="0" numCol="1" spcCol="1270" anchor="t" anchorCtr="0">
          <a:noAutofit/>
        </a:bodyPr>
        <a:lstStyle/>
        <a:p>
          <a:pPr marL="0" lvl="0" indent="0" algn="l" defTabSz="1600200" rtl="0">
            <a:lnSpc>
              <a:spcPct val="90000"/>
            </a:lnSpc>
            <a:spcBef>
              <a:spcPct val="0"/>
            </a:spcBef>
            <a:spcAft>
              <a:spcPct val="35000"/>
            </a:spcAft>
            <a:buNone/>
          </a:pPr>
          <a:r>
            <a:rPr lang="en-US" sz="36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4-H is </a:t>
          </a:r>
        </a:p>
        <a:p>
          <a:pPr marL="285750" lvl="1" indent="-285750" algn="l" defTabSz="1244600" rtl="0">
            <a:lnSpc>
              <a:spcPct val="90000"/>
            </a:lnSpc>
            <a:spcBef>
              <a:spcPct val="0"/>
            </a:spcBef>
            <a:spcAft>
              <a:spcPct val="15000"/>
            </a:spcAft>
            <a:buChar char="•"/>
          </a:pPr>
          <a:r>
            <a:rPr lang="en-US" sz="2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Research-based </a:t>
          </a:r>
        </a:p>
        <a:p>
          <a:pPr marL="285750" lvl="1" indent="-285750" algn="l" defTabSz="1244600" rtl="0">
            <a:lnSpc>
              <a:spcPct val="90000"/>
            </a:lnSpc>
            <a:spcBef>
              <a:spcPct val="0"/>
            </a:spcBef>
            <a:spcAft>
              <a:spcPct val="15000"/>
            </a:spcAft>
            <a:buChar char="•"/>
          </a:pPr>
          <a:r>
            <a:rPr lang="en-US" sz="2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education program </a:t>
          </a:r>
        </a:p>
        <a:p>
          <a:pPr marL="285750" lvl="1" indent="-285750" algn="l" defTabSz="1244600" rtl="0">
            <a:lnSpc>
              <a:spcPct val="90000"/>
            </a:lnSpc>
            <a:spcBef>
              <a:spcPct val="0"/>
            </a:spcBef>
            <a:spcAft>
              <a:spcPct val="15000"/>
            </a:spcAft>
            <a:buChar char="•"/>
          </a:pPr>
          <a:r>
            <a:rPr lang="en-US" sz="2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Based on the four concepts of positive youth development</a:t>
          </a:r>
        </a:p>
      </dsp:txBody>
      <dsp:txXfrm rot="5400000">
        <a:off x="4282" y="1130709"/>
        <a:ext cx="4118314" cy="3392129"/>
      </dsp:txXfrm>
    </dsp:sp>
    <dsp:sp modelId="{8040A129-B376-40FE-9458-48D9764BBA43}">
      <dsp:nvSpPr>
        <dsp:cNvPr id="0" name=""/>
        <dsp:cNvSpPr/>
      </dsp:nvSpPr>
      <dsp:spPr>
        <a:xfrm rot="16200000">
          <a:off x="3663852" y="767617"/>
          <a:ext cx="5653549" cy="4118314"/>
        </a:xfrm>
        <a:prstGeom prst="flowChartManualOperation">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0" rIns="228325" bIns="0" numCol="1" spcCol="1270" anchor="t" anchorCtr="0">
          <a:noAutofit/>
        </a:bodyPr>
        <a:lstStyle/>
        <a:p>
          <a:pPr marL="0" lvl="0" indent="0" algn="l" defTabSz="1600200" rtl="0">
            <a:lnSpc>
              <a:spcPct val="90000"/>
            </a:lnSpc>
            <a:spcBef>
              <a:spcPct val="0"/>
            </a:spcBef>
            <a:spcAft>
              <a:spcPct val="35000"/>
            </a:spcAft>
            <a:buNone/>
          </a:pPr>
          <a:r>
            <a:rPr lang="en-US" sz="36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Concepts of Youth Development </a:t>
          </a:r>
        </a:p>
        <a:p>
          <a:pPr marL="285750" lvl="1" indent="-285750" algn="l" defTabSz="1244600" rtl="0">
            <a:lnSpc>
              <a:spcPct val="90000"/>
            </a:lnSpc>
            <a:spcBef>
              <a:spcPct val="0"/>
            </a:spcBef>
            <a:spcAft>
              <a:spcPct val="15000"/>
            </a:spcAft>
            <a:buChar char="•"/>
          </a:pPr>
          <a:r>
            <a:rPr lang="en-US" sz="2800" b="1" u="sng"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sz="2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elonging</a:t>
          </a:r>
        </a:p>
        <a:p>
          <a:pPr marL="285750" lvl="1" indent="-285750" algn="l" defTabSz="1244600" rtl="0">
            <a:lnSpc>
              <a:spcPct val="90000"/>
            </a:lnSpc>
            <a:spcBef>
              <a:spcPct val="0"/>
            </a:spcBef>
            <a:spcAft>
              <a:spcPct val="15000"/>
            </a:spcAft>
            <a:buChar char="•"/>
          </a:pPr>
          <a:r>
            <a:rPr lang="en-US" sz="2800" b="1" u="sng"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2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ndependence</a:t>
          </a:r>
        </a:p>
        <a:p>
          <a:pPr marL="285750" lvl="1" indent="-285750" algn="l" defTabSz="1244600" rtl="0">
            <a:lnSpc>
              <a:spcPct val="90000"/>
            </a:lnSpc>
            <a:spcBef>
              <a:spcPct val="0"/>
            </a:spcBef>
            <a:spcAft>
              <a:spcPct val="15000"/>
            </a:spcAft>
            <a:buChar char="•"/>
          </a:pPr>
          <a:r>
            <a:rPr lang="en-US" sz="2800" b="1" i="0" u="sng"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US" sz="2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enerosity and </a:t>
          </a:r>
        </a:p>
        <a:p>
          <a:pPr marL="285750" lvl="1" indent="-285750" algn="l" defTabSz="1244600" rtl="0">
            <a:lnSpc>
              <a:spcPct val="90000"/>
            </a:lnSpc>
            <a:spcBef>
              <a:spcPct val="0"/>
            </a:spcBef>
            <a:spcAft>
              <a:spcPct val="15000"/>
            </a:spcAft>
            <a:buChar char="•"/>
          </a:pPr>
          <a:r>
            <a:rPr lang="en-US" sz="2800" b="1" u="sng"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en-US" sz="2800" b="1" kern="1200"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astery  </a:t>
          </a:r>
        </a:p>
      </dsp:txBody>
      <dsp:txXfrm rot="5400000">
        <a:off x="4431470" y="1130709"/>
        <a:ext cx="4118314" cy="33921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22E41-C322-4122-B924-EE4CF5D6F940}">
      <dsp:nvSpPr>
        <dsp:cNvPr id="0" name=""/>
        <dsp:cNvSpPr/>
      </dsp:nvSpPr>
      <dsp:spPr>
        <a:xfrm>
          <a:off x="0" y="0"/>
          <a:ext cx="8613038" cy="6066503"/>
        </a:xfrm>
        <a:prstGeom prst="diamond">
          <a:avLst/>
        </a:prstGeom>
        <a:solidFill>
          <a:srgbClr val="CBDDCB"/>
        </a:solidFill>
        <a:ln w="6350" cap="flat" cmpd="sng" algn="ctr">
          <a:solidFill>
            <a:srgbClr val="588C0C"/>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FA832F2-0560-4B7B-A4FD-500360F3D0B1}">
      <dsp:nvSpPr>
        <dsp:cNvPr id="0" name=""/>
        <dsp:cNvSpPr/>
      </dsp:nvSpPr>
      <dsp:spPr>
        <a:xfrm>
          <a:off x="206819" y="11"/>
          <a:ext cx="3931925" cy="2926071"/>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u="none"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sz="28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elonging</a:t>
          </a:r>
        </a:p>
        <a:p>
          <a:pPr marL="228600" lvl="1" indent="-228600" algn="l" defTabSz="977900" rtl="0">
            <a:lnSpc>
              <a:spcPct val="90000"/>
            </a:lnSpc>
            <a:spcBef>
              <a:spcPct val="0"/>
            </a:spcBef>
            <a:spcAft>
              <a:spcPct val="15000"/>
            </a:spcAft>
            <a:buChar char="•"/>
          </a:pPr>
          <a:r>
            <a:rPr lang="en-US" sz="22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Positive Relationship with a caring adult</a:t>
          </a:r>
        </a:p>
        <a:p>
          <a:pPr marL="228600" lvl="1" indent="-228600" algn="l" defTabSz="977900" rtl="0">
            <a:lnSpc>
              <a:spcPct val="90000"/>
            </a:lnSpc>
            <a:spcBef>
              <a:spcPct val="0"/>
            </a:spcBef>
            <a:spcAft>
              <a:spcPct val="15000"/>
            </a:spcAft>
            <a:buChar char="•"/>
          </a:pPr>
          <a:r>
            <a:rPr lang="en-US" sz="22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An Inclusive environment</a:t>
          </a:r>
        </a:p>
        <a:p>
          <a:pPr marL="228600" lvl="1" indent="-228600" algn="l" defTabSz="977900" rtl="0">
            <a:lnSpc>
              <a:spcPct val="90000"/>
            </a:lnSpc>
            <a:spcBef>
              <a:spcPct val="0"/>
            </a:spcBef>
            <a:spcAft>
              <a:spcPct val="15000"/>
            </a:spcAft>
            <a:buChar char="•"/>
          </a:pPr>
          <a:r>
            <a:rPr lang="en-US" sz="22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 safe environment</a:t>
          </a:r>
        </a:p>
      </dsp:txBody>
      <dsp:txXfrm>
        <a:off x="349658" y="142850"/>
        <a:ext cx="3646247" cy="2640393"/>
      </dsp:txXfrm>
    </dsp:sp>
    <dsp:sp modelId="{5A1722E8-ED83-41A2-8C83-9EAD926D6546}">
      <dsp:nvSpPr>
        <dsp:cNvPr id="0" name=""/>
        <dsp:cNvSpPr/>
      </dsp:nvSpPr>
      <dsp:spPr>
        <a:xfrm>
          <a:off x="4466126" y="10799"/>
          <a:ext cx="3931925" cy="2926071"/>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i="0"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en-US" sz="28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astery</a:t>
          </a:r>
        </a:p>
        <a:p>
          <a:pPr marL="228600" lvl="1" indent="-228600" algn="l" defTabSz="977900" rtl="0">
            <a:lnSpc>
              <a:spcPct val="90000"/>
            </a:lnSpc>
            <a:spcBef>
              <a:spcPct val="0"/>
            </a:spcBef>
            <a:spcAft>
              <a:spcPct val="15000"/>
            </a:spcAft>
            <a:buChar char="•"/>
          </a:pPr>
          <a:r>
            <a:rPr lang="en-US" sz="2200" b="1" kern="120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 in Learning</a:t>
          </a:r>
        </a:p>
        <a:p>
          <a:pPr marL="228600" lvl="1" indent="-228600" algn="l" defTabSz="977900" rtl="0">
            <a:lnSpc>
              <a:spcPct val="90000"/>
            </a:lnSpc>
            <a:spcBef>
              <a:spcPct val="0"/>
            </a:spcBef>
            <a:spcAft>
              <a:spcPct val="15000"/>
            </a:spcAft>
            <a:buChar char="•"/>
          </a:pPr>
          <a:r>
            <a:rPr lang="en-US" sz="22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for Mastery</a:t>
          </a:r>
        </a:p>
      </dsp:txBody>
      <dsp:txXfrm>
        <a:off x="4608965" y="153638"/>
        <a:ext cx="3646247" cy="2640393"/>
      </dsp:txXfrm>
    </dsp:sp>
    <dsp:sp modelId="{E83393AE-6983-49E1-B691-B9A6C95C1D78}">
      <dsp:nvSpPr>
        <dsp:cNvPr id="0" name=""/>
        <dsp:cNvSpPr/>
      </dsp:nvSpPr>
      <dsp:spPr>
        <a:xfrm>
          <a:off x="87079" y="3020680"/>
          <a:ext cx="3931925" cy="2926071"/>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Independence</a:t>
          </a:r>
        </a:p>
        <a:p>
          <a:pPr marL="228600" lvl="1" indent="-228600" algn="l" defTabSz="933450" rtl="0">
            <a:lnSpc>
              <a:spcPct val="90000"/>
            </a:lnSpc>
            <a:spcBef>
              <a:spcPct val="0"/>
            </a:spcBef>
            <a:spcAft>
              <a:spcPct val="15000"/>
            </a:spcAft>
            <a:buChar char="•"/>
          </a:pPr>
          <a:r>
            <a:rPr lang="en-US" sz="21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to see oneself as an active participant in the future</a:t>
          </a:r>
        </a:p>
        <a:p>
          <a:pPr marL="228600" lvl="1" indent="-228600" algn="l" defTabSz="933450" rtl="0">
            <a:lnSpc>
              <a:spcPct val="90000"/>
            </a:lnSpc>
            <a:spcBef>
              <a:spcPct val="0"/>
            </a:spcBef>
            <a:spcAft>
              <a:spcPct val="15000"/>
            </a:spcAft>
            <a:buChar char="•"/>
          </a:pPr>
          <a:r>
            <a:rPr lang="en-US" sz="21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for self determination</a:t>
          </a:r>
        </a:p>
      </dsp:txBody>
      <dsp:txXfrm>
        <a:off x="229918" y="3163519"/>
        <a:ext cx="3646247" cy="2640393"/>
      </dsp:txXfrm>
    </dsp:sp>
    <dsp:sp modelId="{85B5E980-CE38-4EE7-9052-DD6FF95055E8}">
      <dsp:nvSpPr>
        <dsp:cNvPr id="0" name=""/>
        <dsp:cNvSpPr/>
      </dsp:nvSpPr>
      <dsp:spPr>
        <a:xfrm>
          <a:off x="4474383" y="3060191"/>
          <a:ext cx="3931925" cy="2926071"/>
        </a:xfrm>
        <a:prstGeom prst="roundRect">
          <a:avLst/>
        </a:prstGeom>
        <a:solidFill>
          <a:srgbClr val="00954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1" kern="120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Generosity</a:t>
          </a:r>
        </a:p>
        <a:p>
          <a:pPr marL="228600" lvl="1" indent="-228600" algn="l" defTabSz="933450" rtl="0">
            <a:lnSpc>
              <a:spcPct val="90000"/>
            </a:lnSpc>
            <a:spcBef>
              <a:spcPct val="0"/>
            </a:spcBef>
            <a:spcAft>
              <a:spcPct val="15000"/>
            </a:spcAft>
            <a:buChar char="•"/>
          </a:pPr>
          <a:r>
            <a:rPr lang="en-US" sz="2100" b="1" kern="1200" dirty="0">
              <a:ln>
                <a:solidFill>
                  <a:schemeClr val="tx1">
                    <a:lumMod val="95000"/>
                    <a:lumOff val="5000"/>
                  </a:schemeClr>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 to value and practice service for others</a:t>
          </a:r>
        </a:p>
      </dsp:txBody>
      <dsp:txXfrm>
        <a:off x="4617222" y="3203030"/>
        <a:ext cx="3646247" cy="2640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5A9F0-E61D-4B60-B71B-21E6349C7DD8}">
      <dsp:nvSpPr>
        <dsp:cNvPr id="0" name=""/>
        <dsp:cNvSpPr/>
      </dsp:nvSpPr>
      <dsp:spPr>
        <a:xfrm>
          <a:off x="-5569542" y="-852665"/>
          <a:ext cx="6631291" cy="6631291"/>
        </a:xfrm>
        <a:prstGeom prst="blockArc">
          <a:avLst>
            <a:gd name="adj1" fmla="val 18900000"/>
            <a:gd name="adj2" fmla="val 2700000"/>
            <a:gd name="adj3" fmla="val 326"/>
          </a:avLst>
        </a:prstGeom>
        <a:no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F141CAB8-BE1D-4FAA-A7F5-ADD9324098C8}">
      <dsp:nvSpPr>
        <dsp:cNvPr id="0" name=""/>
        <dsp:cNvSpPr/>
      </dsp:nvSpPr>
      <dsp:spPr>
        <a:xfrm>
          <a:off x="421645" y="307774"/>
          <a:ext cx="8212908" cy="615942"/>
        </a:xfrm>
        <a:prstGeom prst="rect">
          <a:avLst/>
        </a:prstGeom>
        <a:solidFill>
          <a:srgbClr val="009543">
            <a:alpha val="89804"/>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rPr>
            <a:t>More likely to give back to their communities</a:t>
          </a:r>
        </a:p>
      </dsp:txBody>
      <dsp:txXfrm>
        <a:off x="421645" y="307774"/>
        <a:ext cx="8212908" cy="615942"/>
      </dsp:txXfrm>
    </dsp:sp>
    <dsp:sp modelId="{08E4616B-D9D7-4CDC-82AC-193F642F1A72}">
      <dsp:nvSpPr>
        <dsp:cNvPr id="0" name=""/>
        <dsp:cNvSpPr/>
      </dsp:nvSpPr>
      <dsp:spPr>
        <a:xfrm>
          <a:off x="79224" y="230781"/>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65A74F1-C9AE-42EF-BB4C-4D42B601F84A}">
      <dsp:nvSpPr>
        <dsp:cNvPr id="0" name=""/>
        <dsp:cNvSpPr/>
      </dsp:nvSpPr>
      <dsp:spPr>
        <a:xfrm>
          <a:off x="863044" y="1231391"/>
          <a:ext cx="7771541" cy="615942"/>
        </a:xfrm>
        <a:prstGeom prst="rect">
          <a:avLst/>
        </a:prstGeom>
        <a:solidFill>
          <a:srgbClr val="009543">
            <a:alpha val="80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rPr>
            <a:t>More likely to make healthier choices</a:t>
          </a:r>
        </a:p>
      </dsp:txBody>
      <dsp:txXfrm>
        <a:off x="863044" y="1231391"/>
        <a:ext cx="7771541" cy="615942"/>
      </dsp:txXfrm>
    </dsp:sp>
    <dsp:sp modelId="{A6CCC9D8-DF23-49C8-9465-BC55D233FB83}">
      <dsp:nvSpPr>
        <dsp:cNvPr id="0" name=""/>
        <dsp:cNvSpPr/>
      </dsp:nvSpPr>
      <dsp:spPr>
        <a:xfrm>
          <a:off x="520590" y="1154398"/>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1689CBE-4211-4DFA-AA70-56D1F4DAC7B5}">
      <dsp:nvSpPr>
        <dsp:cNvPr id="0" name=""/>
        <dsp:cNvSpPr/>
      </dsp:nvSpPr>
      <dsp:spPr>
        <a:xfrm>
          <a:off x="998485" y="2155009"/>
          <a:ext cx="7636077" cy="615942"/>
        </a:xfrm>
        <a:prstGeom prst="rect">
          <a:avLst/>
        </a:prstGeom>
        <a:solidFill>
          <a:srgbClr val="009543">
            <a:alpha val="69804"/>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rPr>
            <a:t>More likely to participate in STEM activities</a:t>
          </a:r>
        </a:p>
      </dsp:txBody>
      <dsp:txXfrm>
        <a:off x="998485" y="2155009"/>
        <a:ext cx="7636077" cy="615942"/>
      </dsp:txXfrm>
    </dsp:sp>
    <dsp:sp modelId="{030BAC4F-DCCC-44A6-A099-E65BD5440803}">
      <dsp:nvSpPr>
        <dsp:cNvPr id="0" name=""/>
        <dsp:cNvSpPr/>
      </dsp:nvSpPr>
      <dsp:spPr>
        <a:xfrm>
          <a:off x="656054" y="2078016"/>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806CCA20-35E0-46C0-BDDA-BC6B0391C137}">
      <dsp:nvSpPr>
        <dsp:cNvPr id="0" name=""/>
        <dsp:cNvSpPr/>
      </dsp:nvSpPr>
      <dsp:spPr>
        <a:xfrm>
          <a:off x="863044" y="3078627"/>
          <a:ext cx="7771541" cy="615942"/>
        </a:xfrm>
        <a:prstGeom prst="rect">
          <a:avLst/>
        </a:prstGeom>
        <a:solidFill>
          <a:srgbClr val="009543">
            <a:alpha val="60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rPr>
            <a:t>More likely to be civically active</a:t>
          </a:r>
        </a:p>
      </dsp:txBody>
      <dsp:txXfrm>
        <a:off x="863044" y="3078627"/>
        <a:ext cx="7771541" cy="615942"/>
      </dsp:txXfrm>
    </dsp:sp>
    <dsp:sp modelId="{612C3EB8-5CF8-4072-80B2-766C0F73A131}">
      <dsp:nvSpPr>
        <dsp:cNvPr id="0" name=""/>
        <dsp:cNvSpPr/>
      </dsp:nvSpPr>
      <dsp:spPr>
        <a:xfrm>
          <a:off x="520590" y="3001634"/>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DF1F755E-E2C9-4894-9B7E-D94AAC823090}">
      <dsp:nvSpPr>
        <dsp:cNvPr id="0" name=""/>
        <dsp:cNvSpPr/>
      </dsp:nvSpPr>
      <dsp:spPr>
        <a:xfrm>
          <a:off x="421645" y="4002244"/>
          <a:ext cx="8212908" cy="615942"/>
        </a:xfrm>
        <a:prstGeom prst="rect">
          <a:avLst/>
        </a:prstGeom>
        <a:solidFill>
          <a:srgbClr val="009543">
            <a:alpha val="50196"/>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88904"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ln>
                <a:solidFill>
                  <a:schemeClr val="tx1"/>
                </a:solidFill>
              </a:ln>
              <a:effectLst>
                <a:outerShdw blurRad="38100" dist="38100" dir="2700000" algn="tl">
                  <a:srgbClr val="000000">
                    <a:alpha val="43137"/>
                  </a:srgbClr>
                </a:outerShdw>
              </a:effectLst>
            </a:rPr>
            <a:t>More likely to participate in science activities outside of school time</a:t>
          </a:r>
        </a:p>
      </dsp:txBody>
      <dsp:txXfrm>
        <a:off x="421645" y="4002244"/>
        <a:ext cx="8212908" cy="615942"/>
      </dsp:txXfrm>
    </dsp:sp>
    <dsp:sp modelId="{59B3B89F-E37C-4FEF-A944-AD9DFE795499}">
      <dsp:nvSpPr>
        <dsp:cNvPr id="0" name=""/>
        <dsp:cNvSpPr/>
      </dsp:nvSpPr>
      <dsp:spPr>
        <a:xfrm>
          <a:off x="79224" y="3925252"/>
          <a:ext cx="769927" cy="769927"/>
        </a:xfrm>
        <a:prstGeom prst="ellipse">
          <a:avLst/>
        </a:prstGeom>
        <a:solidFill>
          <a:schemeClr val="l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49AB9-87FD-014B-A09C-DC208B332328}" type="datetimeFigureOut">
              <a:rPr lang="en-US" smtClean="0"/>
              <a:t>11/30/20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5C819-F2F5-B540-9058-DAE7E86675A7}" type="slidenum">
              <a:rPr lang="en-US" smtClean="0"/>
              <a:t>‹#›</a:t>
            </a:fld>
            <a:endParaRPr lang="en-US"/>
          </a:p>
        </p:txBody>
      </p:sp>
    </p:spTree>
    <p:extLst>
      <p:ext uri="{BB962C8B-B14F-4D97-AF65-F5344CB8AC3E}">
        <p14:creationId xmlns:p14="http://schemas.microsoft.com/office/powerpoint/2010/main" val="70395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C819-F2F5-B540-9058-DAE7E8667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4-H Districts</a:t>
            </a:r>
          </a:p>
        </p:txBody>
      </p:sp>
      <p:sp>
        <p:nvSpPr>
          <p:cNvPr id="4" name="Slide Number Placeholder 3"/>
          <p:cNvSpPr>
            <a:spLocks noGrp="1"/>
          </p:cNvSpPr>
          <p:nvPr>
            <p:ph type="sldNum" sz="quarter" idx="10"/>
          </p:nvPr>
        </p:nvSpPr>
        <p:spPr/>
        <p:txBody>
          <a:bodyPr/>
          <a:lstStyle/>
          <a:p>
            <a:fld id="{EB65C819-F2F5-B540-9058-DAE7E86675A7}" type="slidenum">
              <a:rPr lang="en-US" smtClean="0"/>
              <a:t>7</a:t>
            </a:fld>
            <a:endParaRPr lang="en-US"/>
          </a:p>
        </p:txBody>
      </p:sp>
    </p:spTree>
    <p:extLst>
      <p:ext uri="{BB962C8B-B14F-4D97-AF65-F5344CB8AC3E}">
        <p14:creationId xmlns:p14="http://schemas.microsoft.com/office/powerpoint/2010/main" val="140130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10</a:t>
            </a:fld>
            <a:endParaRPr lang="en-US"/>
          </a:p>
        </p:txBody>
      </p:sp>
    </p:spTree>
    <p:extLst>
      <p:ext uri="{BB962C8B-B14F-4D97-AF65-F5344CB8AC3E}">
        <p14:creationId xmlns:p14="http://schemas.microsoft.com/office/powerpoint/2010/main" val="212956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Script</a:t>
            </a:r>
            <a:r>
              <a:rPr lang="en-US" b="0" baseline="0" dirty="0"/>
              <a:t> notes:</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4-H has a unique hands-on approach that gives youth the opportunity to learn by doing and build life skills.</a:t>
            </a:r>
          </a:p>
          <a:p>
            <a:r>
              <a:rPr lang="en-US" sz="1200" b="0" i="1" dirty="0"/>
              <a:t>4-Hers are:</a:t>
            </a:r>
          </a:p>
          <a:p>
            <a:pPr marL="171450" lvl="0" indent="-171450" rtl="0">
              <a:buFont typeface="Wingdings" panose="05000000000000000000" pitchFamily="2" charset="2"/>
              <a:buChar char="§"/>
            </a:pPr>
            <a:r>
              <a:rPr lang="en-US" sz="1200" b="0" i="1" dirty="0">
                <a:ln>
                  <a:solidFill>
                    <a:schemeClr val="tx1"/>
                  </a:solidFill>
                </a:ln>
                <a:effectLst>
                  <a:outerShdw blurRad="38100" dist="38100" dir="2700000" algn="tl">
                    <a:srgbClr val="000000">
                      <a:alpha val="43137"/>
                    </a:srgbClr>
                  </a:outerShdw>
                </a:effectLst>
              </a:rPr>
              <a:t>More likely to give back to their communities</a:t>
            </a:r>
          </a:p>
          <a:p>
            <a:pPr marL="171450" lvl="0" indent="-171450" rtl="0">
              <a:buFont typeface="Wingdings" panose="05000000000000000000" pitchFamily="2" charset="2"/>
              <a:buChar char="§"/>
            </a:pPr>
            <a:r>
              <a:rPr lang="en-US" sz="1200" b="0" i="1" dirty="0">
                <a:ln>
                  <a:solidFill>
                    <a:schemeClr val="tx1"/>
                  </a:solidFill>
                </a:ln>
                <a:effectLst>
                  <a:outerShdw blurRad="38100" dist="38100" dir="2700000" algn="tl">
                    <a:srgbClr val="000000">
                      <a:alpha val="43137"/>
                    </a:srgbClr>
                  </a:outerShdw>
                </a:effectLst>
              </a:rPr>
              <a:t>More likely to make healthier choices</a:t>
            </a:r>
          </a:p>
          <a:p>
            <a:pPr marL="171450" lvl="0" indent="-171450" rtl="0">
              <a:buFont typeface="Wingdings" panose="05000000000000000000" pitchFamily="2" charset="2"/>
              <a:buChar char="§"/>
            </a:pPr>
            <a:r>
              <a:rPr lang="en-US" sz="1200" b="0" i="1" dirty="0">
                <a:ln>
                  <a:solidFill>
                    <a:schemeClr val="tx1"/>
                  </a:solidFill>
                </a:ln>
                <a:effectLst>
                  <a:outerShdw blurRad="38100" dist="38100" dir="2700000" algn="tl">
                    <a:srgbClr val="000000">
                      <a:alpha val="43137"/>
                    </a:srgbClr>
                  </a:outerShdw>
                </a:effectLst>
              </a:rPr>
              <a:t>More likely to participate in STEM activities</a:t>
            </a:r>
          </a:p>
          <a:p>
            <a:pPr marL="171450" lvl="0" indent="-171450" rtl="0">
              <a:buFont typeface="Wingdings" panose="05000000000000000000" pitchFamily="2" charset="2"/>
              <a:buChar char="§"/>
            </a:pPr>
            <a:r>
              <a:rPr lang="en-US" sz="1200" b="0" i="1" dirty="0">
                <a:ln>
                  <a:solidFill>
                    <a:schemeClr val="tx1"/>
                  </a:solidFill>
                </a:ln>
                <a:effectLst>
                  <a:outerShdw blurRad="38100" dist="38100" dir="2700000" algn="tl">
                    <a:srgbClr val="000000">
                      <a:alpha val="43137"/>
                    </a:srgbClr>
                  </a:outerShdw>
                </a:effectLst>
              </a:rPr>
              <a:t>More likely to be civically active</a:t>
            </a:r>
          </a:p>
          <a:p>
            <a:pPr marL="171450" lvl="0" indent="-171450" rtl="0">
              <a:buFont typeface="Wingdings" panose="05000000000000000000" pitchFamily="2" charset="2"/>
              <a:buChar char="§"/>
            </a:pPr>
            <a:r>
              <a:rPr lang="en-US" sz="1200" b="0" i="1" dirty="0">
                <a:ln>
                  <a:solidFill>
                    <a:schemeClr val="tx1"/>
                  </a:solidFill>
                </a:ln>
                <a:effectLst>
                  <a:outerShdw blurRad="38100" dist="38100" dir="2700000" algn="tl">
                    <a:srgbClr val="000000">
                      <a:alpha val="43137"/>
                    </a:srgbClr>
                  </a:outerShdw>
                </a:effectLst>
              </a:rPr>
              <a:t>More likely to participate in science activities outside of school time</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13</a:t>
            </a:fld>
            <a:endParaRPr lang="en-US"/>
          </a:p>
        </p:txBody>
      </p:sp>
    </p:spTree>
    <p:extLst>
      <p:ext uri="{BB962C8B-B14F-4D97-AF65-F5344CB8AC3E}">
        <p14:creationId xmlns:p14="http://schemas.microsoft.com/office/powerpoint/2010/main" val="155452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notes:</a:t>
            </a:r>
          </a:p>
          <a:p>
            <a:r>
              <a:rPr lang="en-US" i="1" dirty="0"/>
              <a:t>4-H teaches life skills such as leadership, public speaking, decision making, empathy and many more.</a:t>
            </a:r>
          </a:p>
          <a:p>
            <a:endParaRPr lang="en-US" dirty="0"/>
          </a:p>
        </p:txBody>
      </p:sp>
      <p:sp>
        <p:nvSpPr>
          <p:cNvPr id="4" name="Slide Number Placeholder 3"/>
          <p:cNvSpPr>
            <a:spLocks noGrp="1"/>
          </p:cNvSpPr>
          <p:nvPr>
            <p:ph type="sldNum" sz="quarter" idx="10"/>
          </p:nvPr>
        </p:nvSpPr>
        <p:spPr/>
        <p:txBody>
          <a:bodyPr/>
          <a:lstStyle/>
          <a:p>
            <a:fld id="{EB65C819-F2F5-B540-9058-DAE7E86675A7}" type="slidenum">
              <a:rPr lang="en-US" smtClean="0"/>
              <a:t>14</a:t>
            </a:fld>
            <a:endParaRPr lang="en-US"/>
          </a:p>
        </p:txBody>
      </p:sp>
    </p:spTree>
    <p:extLst>
      <p:ext uri="{BB962C8B-B14F-4D97-AF65-F5344CB8AC3E}">
        <p14:creationId xmlns:p14="http://schemas.microsoft.com/office/powerpoint/2010/main" val="305643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22269"/>
          </a:xfrm>
        </p:spPr>
        <p:txBody>
          <a:bodyPr/>
          <a:lstStyle/>
          <a:p>
            <a:r>
              <a:rPr lang="en-US" dirty="0"/>
              <a:t>Click to edit Master title style</a:t>
            </a:r>
          </a:p>
        </p:txBody>
      </p:sp>
      <p:sp>
        <p:nvSpPr>
          <p:cNvPr id="9" name="Text Placeholder 8"/>
          <p:cNvSpPr>
            <a:spLocks noGrp="1"/>
          </p:cNvSpPr>
          <p:nvPr>
            <p:ph type="body" sz="quarter" idx="10"/>
          </p:nvPr>
        </p:nvSpPr>
        <p:spPr>
          <a:xfrm>
            <a:off x="628650" y="1276866"/>
            <a:ext cx="7886700" cy="4333360"/>
          </a:xfrm>
        </p:spPr>
        <p:txBody>
          <a:bodyPr/>
          <a:lstStyle/>
          <a:p>
            <a:pPr lvl="0"/>
            <a:r>
              <a:rPr lang="en-US" dirty="0"/>
              <a:t>Click to edit Master text styles</a:t>
            </a:r>
          </a:p>
        </p:txBody>
      </p:sp>
    </p:spTree>
    <p:extLst>
      <p:ext uri="{BB962C8B-B14F-4D97-AF65-F5344CB8AC3E}">
        <p14:creationId xmlns:p14="http://schemas.microsoft.com/office/powerpoint/2010/main" val="59369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6" name="Text Box 21"/>
          <p:cNvSpPr txBox="1"/>
          <p:nvPr userDrawn="1"/>
        </p:nvSpPr>
        <p:spPr>
          <a:xfrm>
            <a:off x="5092329" y="811345"/>
            <a:ext cx="2892425" cy="60421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a:lstStyle/>
          <a:p>
            <a:pPr algn="r">
              <a:spcBef>
                <a:spcPts val="0"/>
              </a:spcBef>
              <a:spcAft>
                <a:spcPts val="0"/>
              </a:spcAft>
              <a:defRPr/>
            </a:pPr>
            <a:r>
              <a:rPr lang="en-US" sz="1050" b="1" dirty="0">
                <a:solidFill>
                  <a:srgbClr val="610B2B"/>
                </a:solidFill>
                <a:latin typeface="Calibri" charset="0"/>
                <a:ea typeface="Calibri" charset="0"/>
                <a:cs typeface="Calibri" charset="0"/>
              </a:rPr>
              <a:t>BE BOLD. </a:t>
            </a:r>
            <a:r>
              <a:rPr lang="en-US" sz="1050" b="0" dirty="0">
                <a:solidFill>
                  <a:srgbClr val="610B2B"/>
                </a:solidFill>
                <a:latin typeface="Calibri" charset="0"/>
                <a:ea typeface="Calibri" charset="0"/>
                <a:cs typeface="Calibri" charset="0"/>
              </a:rPr>
              <a:t>Shape the Future.</a:t>
            </a:r>
          </a:p>
          <a:p>
            <a:pPr algn="r">
              <a:spcBef>
                <a:spcPts val="0"/>
              </a:spcBef>
              <a:spcAft>
                <a:spcPts val="0"/>
              </a:spcAft>
              <a:defRPr/>
            </a:pPr>
            <a:r>
              <a:rPr lang="en-US" sz="1050" b="1" dirty="0">
                <a:solidFill>
                  <a:srgbClr val="610B2B"/>
                </a:solidFill>
                <a:latin typeface="Calibri" charset="0"/>
                <a:ea typeface="Calibri" charset="0"/>
                <a:cs typeface="Calibri" charset="0"/>
              </a:rPr>
              <a:t>New Mexico State University</a:t>
            </a:r>
            <a:br>
              <a:rPr lang="en-US" sz="1050" b="1" dirty="0">
                <a:solidFill>
                  <a:srgbClr val="610B2B"/>
                </a:solidFill>
                <a:latin typeface="Calibri" charset="0"/>
                <a:ea typeface="Calibri" charset="0"/>
                <a:cs typeface="Calibri" charset="0"/>
              </a:rPr>
            </a:br>
            <a:r>
              <a:rPr lang="en-US" sz="1050" b="1" dirty="0" err="1">
                <a:solidFill>
                  <a:srgbClr val="610B2B"/>
                </a:solidFill>
                <a:latin typeface="Calibri" charset="0"/>
                <a:ea typeface="Calibri" charset="0"/>
                <a:cs typeface="Calibri" charset="0"/>
              </a:rPr>
              <a:t>aces.nmsu.edu</a:t>
            </a:r>
            <a:endParaRPr lang="en-US" sz="1050" b="1" dirty="0">
              <a:solidFill>
                <a:srgbClr val="610B2B"/>
              </a:solidFill>
              <a:latin typeface="Calibri" charset="0"/>
              <a:ea typeface="Calibri" charset="0"/>
              <a:cs typeface="Calibri" charset="0"/>
            </a:endParaRPr>
          </a:p>
          <a:p>
            <a:pPr algn="r">
              <a:spcBef>
                <a:spcPts val="0"/>
              </a:spcBef>
              <a:spcAft>
                <a:spcPts val="0"/>
              </a:spcAft>
              <a:defRPr/>
            </a:pPr>
            <a:endParaRPr lang="en-US" sz="1050" b="1" dirty="0">
              <a:solidFill>
                <a:srgbClr val="610B2B"/>
              </a:solidFill>
              <a:latin typeface="Calibri" charset="0"/>
              <a:ea typeface="Calibri" charset="0"/>
              <a:cs typeface="Calibri" charset="0"/>
            </a:endParaRPr>
          </a:p>
          <a:p>
            <a:pPr algn="r">
              <a:spcBef>
                <a:spcPts val="0"/>
              </a:spcBef>
              <a:spcAft>
                <a:spcPts val="0"/>
              </a:spcAft>
              <a:defRPr/>
            </a:pPr>
            <a:endParaRPr lang="en-US" sz="1050" b="1" dirty="0">
              <a:solidFill>
                <a:srgbClr val="610B2B"/>
              </a:solidFill>
              <a:latin typeface="Calibri" charset="0"/>
              <a:ea typeface="Calibri" charset="0"/>
              <a:cs typeface="Calibri" charset="0"/>
            </a:endParaRPr>
          </a:p>
        </p:txBody>
      </p:sp>
      <p:grpSp>
        <p:nvGrpSpPr>
          <p:cNvPr id="17" name="Group 34"/>
          <p:cNvGrpSpPr>
            <a:grpSpLocks/>
          </p:cNvGrpSpPr>
          <p:nvPr userDrawn="1"/>
        </p:nvGrpSpPr>
        <p:grpSpPr bwMode="auto">
          <a:xfrm>
            <a:off x="8039100" y="609600"/>
            <a:ext cx="1104900" cy="1203325"/>
            <a:chOff x="0" y="0"/>
            <a:chExt cx="1960880" cy="2134870"/>
          </a:xfrm>
        </p:grpSpPr>
        <p:sp>
          <p:nvSpPr>
            <p:cNvPr id="18" name="Rectangle 17"/>
            <p:cNvSpPr/>
            <p:nvPr userDrawn="1"/>
          </p:nvSpPr>
          <p:spPr>
            <a:xfrm>
              <a:off x="0" y="0"/>
              <a:ext cx="1960880" cy="213487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19" name="Picture 36" descr="Macintosh HD:Users:nickyboyfloyd:Desktop:NMlogo_1colorstate_noU_black_btm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805" y="88900"/>
              <a:ext cx="1779270" cy="19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3"/>
          <p:cNvSpPr txBox="1">
            <a:spLocks noChangeArrowheads="1"/>
          </p:cNvSpPr>
          <p:nvPr userDrawn="1"/>
        </p:nvSpPr>
        <p:spPr bwMode="auto">
          <a:xfrm>
            <a:off x="0" y="152400"/>
            <a:ext cx="9144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rtl="0" eaLnBrk="0" fontAlgn="base" hangingPunct="0">
              <a:spcBef>
                <a:spcPct val="0"/>
              </a:spcBef>
              <a:spcAft>
                <a:spcPct val="0"/>
              </a:spcAft>
              <a:defRPr sz="3800" b="1">
                <a:solidFill>
                  <a:srgbClr val="610B2B"/>
                </a:solidFill>
                <a:latin typeface="Open Sans"/>
                <a:ea typeface="+mj-ea"/>
                <a:cs typeface="Open Sans"/>
              </a:defRPr>
            </a:lvl1pPr>
            <a:lvl2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2pPr>
            <a:lvl3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3pPr>
            <a:lvl4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4pPr>
            <a:lvl5pPr algn="ctr" rtl="0" eaLnBrk="0" fontAlgn="base" hangingPunct="0">
              <a:spcBef>
                <a:spcPct val="0"/>
              </a:spcBef>
              <a:spcAft>
                <a:spcPct val="0"/>
              </a:spcAft>
              <a:defRPr sz="4200" b="1">
                <a:solidFill>
                  <a:srgbClr val="122A5D"/>
                </a:solidFill>
                <a:latin typeface="Open San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a:lstStyle>
          <a:p>
            <a:pPr>
              <a:defRPr/>
            </a:pPr>
            <a:r>
              <a:rPr lang="en-US" sz="2400" baseline="0" dirty="0">
                <a:solidFill>
                  <a:schemeClr val="bg1"/>
                </a:solidFill>
                <a:latin typeface="Calibri" charset="0"/>
                <a:ea typeface="Calibri" charset="0"/>
                <a:cs typeface="Calibri" charset="0"/>
              </a:rPr>
              <a:t>College of Agricultural,</a:t>
            </a:r>
            <a:r>
              <a:rPr lang="en-US" sz="2400" dirty="0">
                <a:solidFill>
                  <a:schemeClr val="bg1"/>
                </a:solidFill>
                <a:latin typeface="Calibri" charset="0"/>
                <a:ea typeface="Calibri" charset="0"/>
                <a:cs typeface="Calibri" charset="0"/>
              </a:rPr>
              <a:t> </a:t>
            </a:r>
            <a:r>
              <a:rPr lang="en-US" sz="2400" baseline="0" dirty="0">
                <a:solidFill>
                  <a:schemeClr val="bg1"/>
                </a:solidFill>
                <a:latin typeface="Calibri" charset="0"/>
                <a:ea typeface="Calibri" charset="0"/>
                <a:cs typeface="Calibri" charset="0"/>
              </a:rPr>
              <a:t>Consumer and Environmental</a:t>
            </a:r>
            <a:r>
              <a:rPr lang="en-US" sz="2400" dirty="0">
                <a:solidFill>
                  <a:schemeClr val="bg1"/>
                </a:solidFill>
                <a:latin typeface="Calibri" charset="0"/>
                <a:ea typeface="Calibri" charset="0"/>
                <a:cs typeface="Calibri" charset="0"/>
              </a:rPr>
              <a:t> </a:t>
            </a:r>
            <a:r>
              <a:rPr lang="en-US" sz="2400" baseline="0" dirty="0">
                <a:solidFill>
                  <a:schemeClr val="bg1"/>
                </a:solidFill>
                <a:latin typeface="Calibri" charset="0"/>
                <a:ea typeface="Calibri" charset="0"/>
                <a:cs typeface="Calibri" charset="0"/>
              </a:rPr>
              <a:t>Sciences</a:t>
            </a:r>
          </a:p>
        </p:txBody>
      </p:sp>
      <p:sp>
        <p:nvSpPr>
          <p:cNvPr id="25" name="Rectangle 24"/>
          <p:cNvSpPr/>
          <p:nvPr userDrawn="1"/>
        </p:nvSpPr>
        <p:spPr>
          <a:xfrm>
            <a:off x="0" y="6228027"/>
            <a:ext cx="9144000" cy="629973"/>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4" name="TextBox 23"/>
          <p:cNvSpPr txBox="1">
            <a:spLocks noChangeArrowheads="1"/>
          </p:cNvSpPr>
          <p:nvPr userDrawn="1"/>
        </p:nvSpPr>
        <p:spPr bwMode="auto">
          <a:xfrm>
            <a:off x="0" y="6264887"/>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1200" dirty="0">
                <a:solidFill>
                  <a:schemeClr val="bg1"/>
                </a:solidFill>
                <a:latin typeface="Calibri" charset="0"/>
                <a:ea typeface="Calibri" charset="0"/>
                <a:cs typeface="Calibri" charset="0"/>
              </a:rPr>
              <a:t>The College of Agricultural, Consumer and Environmental Sciences is an engine for economic and community development</a:t>
            </a:r>
            <a:br>
              <a:rPr lang="en-US" sz="1200" dirty="0">
                <a:solidFill>
                  <a:schemeClr val="bg1"/>
                </a:solidFill>
                <a:latin typeface="Calibri" charset="0"/>
                <a:ea typeface="Calibri" charset="0"/>
                <a:cs typeface="Calibri" charset="0"/>
              </a:rPr>
            </a:br>
            <a:r>
              <a:rPr lang="en-US" sz="1200" dirty="0">
                <a:solidFill>
                  <a:schemeClr val="bg1"/>
                </a:solidFill>
                <a:latin typeface="Calibri" charset="0"/>
                <a:ea typeface="Calibri" charset="0"/>
                <a:cs typeface="Calibri" charset="0"/>
              </a:rPr>
              <a:t> in New Mexico, improving the lives of New Mexicans through academic, research, and Extension programs.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8" name="Content Placeholder 2"/>
          <p:cNvSpPr>
            <a:spLocks noGrp="1"/>
          </p:cNvSpPr>
          <p:nvPr>
            <p:ph idx="1"/>
          </p:nvPr>
        </p:nvSpPr>
        <p:spPr>
          <a:xfrm>
            <a:off x="536575" y="752441"/>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4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comparison">
    <p:spTree>
      <p:nvGrpSpPr>
        <p:cNvPr id="1" name=""/>
        <p:cNvGrpSpPr/>
        <p:nvPr/>
      </p:nvGrpSpPr>
      <p:grpSpPr>
        <a:xfrm>
          <a:off x="0" y="0"/>
          <a:ext cx="0" cy="0"/>
          <a:chOff x="0" y="0"/>
          <a:chExt cx="0" cy="0"/>
        </a:xfrm>
      </p:grpSpPr>
      <p:sp>
        <p:nvSpPr>
          <p:cNvPr id="19" name="Title 1"/>
          <p:cNvSpPr>
            <a:spLocks noGrp="1"/>
          </p:cNvSpPr>
          <p:nvPr>
            <p:ph type="title"/>
          </p:nvPr>
        </p:nvSpPr>
        <p:spPr>
          <a:xfrm>
            <a:off x="628650" y="365126"/>
            <a:ext cx="7886700" cy="1325563"/>
          </a:xfrm>
        </p:spPr>
        <p:txBody>
          <a:bodyPr/>
          <a:lstStyle/>
          <a:p>
            <a:r>
              <a:rPr lang="en-US" dirty="0"/>
              <a:t>Click to edit Master title style</a:t>
            </a:r>
          </a:p>
        </p:txBody>
      </p:sp>
      <p:sp>
        <p:nvSpPr>
          <p:cNvPr id="20" name="Content Placeholder 2"/>
          <p:cNvSpPr>
            <a:spLocks noGrp="1"/>
          </p:cNvSpPr>
          <p:nvPr>
            <p:ph sz="half" idx="1"/>
          </p:nvPr>
        </p:nvSpPr>
        <p:spPr>
          <a:xfrm>
            <a:off x="628650" y="1825625"/>
            <a:ext cx="3886200" cy="4333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338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2686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7"/>
            <a:ext cx="4629150" cy="43545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2479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32B4-B9F1-2D4E-B3AA-28EE17FAE9C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EB0B17-A022-E94F-BEA0-258613EAC1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A50ACD-91B3-5745-B526-15A6CA8B94CC}"/>
              </a:ext>
            </a:extLst>
          </p:cNvPr>
          <p:cNvSpPr>
            <a:spLocks noGrp="1"/>
          </p:cNvSpPr>
          <p:nvPr>
            <p:ph type="dt" sz="half" idx="10"/>
          </p:nvPr>
        </p:nvSpPr>
        <p:spPr/>
        <p:txBody>
          <a:bodyPr/>
          <a:lstStyle/>
          <a:p>
            <a:fld id="{64EC223A-751A-2F47-9A84-A3D9D30DC0ED}" type="datetimeFigureOut">
              <a:rPr lang="en-US" smtClean="0"/>
              <a:t>11/30/20</a:t>
            </a:fld>
            <a:endParaRPr lang="en-US"/>
          </a:p>
        </p:txBody>
      </p:sp>
      <p:sp>
        <p:nvSpPr>
          <p:cNvPr id="5" name="Footer Placeholder 4">
            <a:extLst>
              <a:ext uri="{FF2B5EF4-FFF2-40B4-BE49-F238E27FC236}">
                <a16:creationId xmlns:a16="http://schemas.microsoft.com/office/drawing/2014/main" id="{6646D02D-3E8F-C246-B77D-E6AFCF63D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C2993-6458-9247-9129-79FD57C3084E}"/>
              </a:ext>
            </a:extLst>
          </p:cNvPr>
          <p:cNvSpPr>
            <a:spLocks noGrp="1"/>
          </p:cNvSpPr>
          <p:nvPr>
            <p:ph type="sldNum" sz="quarter" idx="12"/>
          </p:nvPr>
        </p:nvSpPr>
        <p:spPr/>
        <p:txBody>
          <a:bodyPr/>
          <a:lstStyle/>
          <a:p>
            <a:fld id="{66815573-9BEA-4740-A9F1-612FC1682463}" type="slidenum">
              <a:rPr lang="en-US" smtClean="0"/>
              <a:t>‹#›</a:t>
            </a:fld>
            <a:endParaRPr lang="en-US"/>
          </a:p>
        </p:txBody>
      </p:sp>
    </p:spTree>
    <p:extLst>
      <p:ext uri="{BB962C8B-B14F-4D97-AF65-F5344CB8AC3E}">
        <p14:creationId xmlns:p14="http://schemas.microsoft.com/office/powerpoint/2010/main" val="27491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3A71D-6B1C-1C44-864A-193440374ADD}"/>
              </a:ext>
            </a:extLst>
          </p:cNvPr>
          <p:cNvSpPr>
            <a:spLocks noGrp="1"/>
          </p:cNvSpPr>
          <p:nvPr>
            <p:ph type="dt" sz="half" idx="10"/>
          </p:nvPr>
        </p:nvSpPr>
        <p:spPr/>
        <p:txBody>
          <a:bodyPr/>
          <a:lstStyle/>
          <a:p>
            <a:fld id="{64EC223A-751A-2F47-9A84-A3D9D30DC0ED}" type="datetimeFigureOut">
              <a:rPr lang="en-US" smtClean="0"/>
              <a:t>11/30/20</a:t>
            </a:fld>
            <a:endParaRPr lang="en-US"/>
          </a:p>
        </p:txBody>
      </p:sp>
      <p:sp>
        <p:nvSpPr>
          <p:cNvPr id="3" name="Footer Placeholder 2">
            <a:extLst>
              <a:ext uri="{FF2B5EF4-FFF2-40B4-BE49-F238E27FC236}">
                <a16:creationId xmlns:a16="http://schemas.microsoft.com/office/drawing/2014/main" id="{FEE38C94-B72F-8446-B907-084A6024C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6A67D-918C-D241-94BF-47D403EA5177}"/>
              </a:ext>
            </a:extLst>
          </p:cNvPr>
          <p:cNvSpPr>
            <a:spLocks noGrp="1"/>
          </p:cNvSpPr>
          <p:nvPr>
            <p:ph type="sldNum" sz="quarter" idx="12"/>
          </p:nvPr>
        </p:nvSpPr>
        <p:spPr/>
        <p:txBody>
          <a:bodyPr/>
          <a:lstStyle/>
          <a:p>
            <a:fld id="{66815573-9BEA-4740-A9F1-612FC1682463}" type="slidenum">
              <a:rPr lang="en-US" smtClean="0"/>
              <a:t>‹#›</a:t>
            </a:fld>
            <a:endParaRPr lang="en-US"/>
          </a:p>
        </p:txBody>
      </p:sp>
    </p:spTree>
    <p:extLst>
      <p:ext uri="{BB962C8B-B14F-4D97-AF65-F5344CB8AC3E}">
        <p14:creationId xmlns:p14="http://schemas.microsoft.com/office/powerpoint/2010/main" val="38048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D5100-F079-3C4A-A02B-4874C132AC9E}" type="datetimeFigureOut">
              <a:rPr lang="en-US" smtClean="0"/>
              <a:t>11/30/20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35D65-B258-054B-9B8F-B3F625603484}" type="slidenum">
              <a:rPr lang="en-US" smtClean="0"/>
              <a:t>‹#›</a:t>
            </a:fld>
            <a:endParaRPr lang="en-US"/>
          </a:p>
        </p:txBody>
      </p:sp>
      <p:sp>
        <p:nvSpPr>
          <p:cNvPr id="7" name="Rectangle 6"/>
          <p:cNvSpPr/>
          <p:nvPr userDrawn="1"/>
        </p:nvSpPr>
        <p:spPr>
          <a:xfrm>
            <a:off x="0" y="6159500"/>
            <a:ext cx="9144000" cy="69850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2" name="Text Box 21"/>
          <p:cNvSpPr txBox="1"/>
          <p:nvPr userDrawn="1"/>
        </p:nvSpPr>
        <p:spPr>
          <a:xfrm>
            <a:off x="685800" y="6203730"/>
            <a:ext cx="2629477" cy="74930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0"/>
              </a:spcAft>
              <a:defRPr/>
            </a:pPr>
            <a:r>
              <a:rPr lang="en-US" sz="1000" b="1" dirty="0">
                <a:solidFill>
                  <a:srgbClr val="FFFFFF"/>
                </a:solidFill>
                <a:latin typeface="Calibri" charset="0"/>
                <a:ea typeface="Calibri" charset="0"/>
                <a:cs typeface="Calibri" charset="0"/>
              </a:rPr>
              <a:t>BE BOLD. </a:t>
            </a:r>
            <a:r>
              <a:rPr lang="en-US" sz="1000" dirty="0">
                <a:solidFill>
                  <a:srgbClr val="FFFFFF"/>
                </a:solidFill>
                <a:latin typeface="Calibri" charset="0"/>
                <a:ea typeface="Calibri" charset="0"/>
                <a:cs typeface="Calibri" charset="0"/>
              </a:rPr>
              <a:t>Shape the Future.</a:t>
            </a:r>
            <a:endParaRPr lang="en-US" sz="1000" dirty="0">
              <a:latin typeface="Calibri" charset="0"/>
              <a:ea typeface="Calibri" charset="0"/>
              <a:cs typeface="Calibri" charset="0"/>
            </a:endParaRPr>
          </a:p>
          <a:p>
            <a:pPr>
              <a:spcBef>
                <a:spcPts val="0"/>
              </a:spcBef>
              <a:spcAft>
                <a:spcPts val="0"/>
              </a:spcAft>
              <a:defRPr/>
            </a:pPr>
            <a:r>
              <a:rPr lang="en-US" sz="1000" b="1" i="0" dirty="0">
                <a:solidFill>
                  <a:srgbClr val="FFFFFF"/>
                </a:solidFill>
                <a:latin typeface="Calibri" charset="0"/>
                <a:ea typeface="Calibri" charset="0"/>
                <a:cs typeface="Calibri" charset="0"/>
              </a:rPr>
              <a:t>New Mexico State University</a:t>
            </a:r>
            <a:endParaRPr lang="en-US" sz="1000" b="1" i="0" dirty="0">
              <a:latin typeface="Calibri" charset="0"/>
              <a:ea typeface="Calibri" charset="0"/>
              <a:cs typeface="Calibri" charset="0"/>
            </a:endParaRPr>
          </a:p>
          <a:p>
            <a:pPr>
              <a:spcBef>
                <a:spcPts val="0"/>
              </a:spcBef>
              <a:spcAft>
                <a:spcPts val="0"/>
              </a:spcAft>
              <a:defRPr/>
            </a:pPr>
            <a:r>
              <a:rPr lang="en-US" sz="1000" b="1" i="0" dirty="0" err="1">
                <a:solidFill>
                  <a:srgbClr val="FFFFFF"/>
                </a:solidFill>
                <a:latin typeface="Calibri" charset="0"/>
                <a:ea typeface="Calibri" charset="0"/>
                <a:cs typeface="Calibri" charset="0"/>
              </a:rPr>
              <a:t>aces.nmsu.edu</a:t>
            </a:r>
            <a:endParaRPr lang="en-US" sz="1000" b="1" i="0" dirty="0">
              <a:latin typeface="Calibri" charset="0"/>
              <a:ea typeface="Calibri" charset="0"/>
              <a:cs typeface="Calibri" charset="0"/>
            </a:endParaRPr>
          </a:p>
        </p:txBody>
      </p:sp>
      <p:grpSp>
        <p:nvGrpSpPr>
          <p:cNvPr id="13" name="Group 23"/>
          <p:cNvGrpSpPr>
            <a:grpSpLocks/>
          </p:cNvGrpSpPr>
          <p:nvPr userDrawn="1"/>
        </p:nvGrpSpPr>
        <p:grpSpPr bwMode="auto">
          <a:xfrm>
            <a:off x="116546" y="6159500"/>
            <a:ext cx="641100" cy="698499"/>
            <a:chOff x="0" y="0"/>
            <a:chExt cx="1960880" cy="2134870"/>
          </a:xfrm>
        </p:grpSpPr>
        <p:sp>
          <p:nvSpPr>
            <p:cNvPr id="14" name="Rectangle 13"/>
            <p:cNvSpPr/>
            <p:nvPr userDrawn="1"/>
          </p:nvSpPr>
          <p:spPr>
            <a:xfrm>
              <a:off x="0" y="0"/>
              <a:ext cx="1960880" cy="2134870"/>
            </a:xfrm>
            <a:prstGeom prst="rect">
              <a:avLst/>
            </a:prstGeom>
            <a:solidFill>
              <a:srgbClr val="610B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15" name="Picture 32" descr="Macintosh HD:Users:nickyboyfloyd:Desktop:NMlogo_1colorstate_noU_black_btmp.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0805" y="88900"/>
              <a:ext cx="1779270" cy="19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6727344"/>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4" r:id="rId3"/>
    <p:sldLayoutId id="2147483685" r:id="rId4"/>
    <p:sldLayoutId id="2147483668" r:id="rId5"/>
    <p:sldLayoutId id="2147483669" r:id="rId6"/>
    <p:sldLayoutId id="2147483687" r:id="rId7"/>
    <p:sldLayoutId id="2147483688" r:id="rId8"/>
    <p:sldLayoutId id="214748368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3" Type="http://schemas.openxmlformats.org/officeDocument/2006/relationships/hyperlink" Target="https://aces.nmsu.edu/county/guadalupe" TargetMode="External"/><Relationship Id="rId18" Type="http://schemas.openxmlformats.org/officeDocument/2006/relationships/hyperlink" Target="https://aces.nmsu.edu/county/losalamos" TargetMode="External"/><Relationship Id="rId26" Type="http://schemas.openxmlformats.org/officeDocument/2006/relationships/hyperlink" Target="https://aces.nmsu.edu/county/sanjuan" TargetMode="External"/><Relationship Id="rId3" Type="http://schemas.openxmlformats.org/officeDocument/2006/relationships/hyperlink" Target="https://aces.nmsu.edu/county/bernalillo" TargetMode="External"/><Relationship Id="rId21" Type="http://schemas.openxmlformats.org/officeDocument/2006/relationships/hyperlink" Target="https://aces.nmsu.edu/county/mora" TargetMode="External"/><Relationship Id="rId34" Type="http://schemas.openxmlformats.org/officeDocument/2006/relationships/hyperlink" Target="https://aces.nmsu.edu/county/union" TargetMode="External"/><Relationship Id="rId7" Type="http://schemas.openxmlformats.org/officeDocument/2006/relationships/hyperlink" Target="https://aces.nmsu.edu/county/colfax" TargetMode="External"/><Relationship Id="rId12" Type="http://schemas.openxmlformats.org/officeDocument/2006/relationships/hyperlink" Target="https://aces.nmsu.edu/county/grant" TargetMode="External"/><Relationship Id="rId17" Type="http://schemas.openxmlformats.org/officeDocument/2006/relationships/hyperlink" Target="https://aces.nmsu.edu/county/lincoln" TargetMode="External"/><Relationship Id="rId25" Type="http://schemas.openxmlformats.org/officeDocument/2006/relationships/hyperlink" Target="https://aces.nmsu.edu/county/roosevelt" TargetMode="External"/><Relationship Id="rId33" Type="http://schemas.openxmlformats.org/officeDocument/2006/relationships/hyperlink" Target="https://aces.nmsu.edu/county/torrance" TargetMode="External"/><Relationship Id="rId2" Type="http://schemas.openxmlformats.org/officeDocument/2006/relationships/notesSlide" Target="../notesSlides/notesSlide2.xml"/><Relationship Id="rId16" Type="http://schemas.openxmlformats.org/officeDocument/2006/relationships/hyperlink" Target="https://aces.nmsu.edu/county/lea" TargetMode="External"/><Relationship Id="rId20" Type="http://schemas.openxmlformats.org/officeDocument/2006/relationships/hyperlink" Target="https://aces.nmsu.edu/county/mckinley" TargetMode="External"/><Relationship Id="rId29" Type="http://schemas.openxmlformats.org/officeDocument/2006/relationships/hyperlink" Target="https://aces.nmsu.edu/county/santafe" TargetMode="External"/><Relationship Id="rId1" Type="http://schemas.openxmlformats.org/officeDocument/2006/relationships/slideLayout" Target="../slideLayouts/slideLayout5.xml"/><Relationship Id="rId6" Type="http://schemas.openxmlformats.org/officeDocument/2006/relationships/hyperlink" Target="https://aces.nmsu.edu/county/cibola" TargetMode="External"/><Relationship Id="rId11" Type="http://schemas.openxmlformats.org/officeDocument/2006/relationships/hyperlink" Target="https://aces.nmsu.edu/county/eddy" TargetMode="External"/><Relationship Id="rId24" Type="http://schemas.openxmlformats.org/officeDocument/2006/relationships/hyperlink" Target="https://aces.nmsu.edu/county/rioarriba" TargetMode="External"/><Relationship Id="rId32" Type="http://schemas.openxmlformats.org/officeDocument/2006/relationships/hyperlink" Target="https://aces.nmsu.edu/county/taos" TargetMode="External"/><Relationship Id="rId5" Type="http://schemas.openxmlformats.org/officeDocument/2006/relationships/hyperlink" Target="https://aces.nmsu.edu/county/chaves" TargetMode="External"/><Relationship Id="rId15" Type="http://schemas.openxmlformats.org/officeDocument/2006/relationships/hyperlink" Target="https://aces.nmsu.edu/county/hidalgo" TargetMode="External"/><Relationship Id="rId23" Type="http://schemas.openxmlformats.org/officeDocument/2006/relationships/hyperlink" Target="https://aces.nmsu.edu/county/quay" TargetMode="External"/><Relationship Id="rId28" Type="http://schemas.openxmlformats.org/officeDocument/2006/relationships/hyperlink" Target="https://aces.nmsu.edu/county/sandoval" TargetMode="External"/><Relationship Id="rId36" Type="http://schemas.openxmlformats.org/officeDocument/2006/relationships/image" Target="../media/image7.jpg"/><Relationship Id="rId10" Type="http://schemas.openxmlformats.org/officeDocument/2006/relationships/hyperlink" Target="https://aces.nmsu.edu/county/donaana" TargetMode="External"/><Relationship Id="rId19" Type="http://schemas.openxmlformats.org/officeDocument/2006/relationships/hyperlink" Target="https://aces.nmsu.edu/county/luna" TargetMode="External"/><Relationship Id="rId31" Type="http://schemas.openxmlformats.org/officeDocument/2006/relationships/hyperlink" Target="https://aces.nmsu.edu/county/socorro" TargetMode="External"/><Relationship Id="rId4" Type="http://schemas.openxmlformats.org/officeDocument/2006/relationships/hyperlink" Target="https://aces.nmsu.edu/county/catron" TargetMode="External"/><Relationship Id="rId9" Type="http://schemas.openxmlformats.org/officeDocument/2006/relationships/hyperlink" Target="https://aces.nmsu.edu/county/debaca" TargetMode="External"/><Relationship Id="rId14" Type="http://schemas.openxmlformats.org/officeDocument/2006/relationships/hyperlink" Target="https://aces.nmsu.edu/county/harding" TargetMode="External"/><Relationship Id="rId22" Type="http://schemas.openxmlformats.org/officeDocument/2006/relationships/hyperlink" Target="https://aces.nmsu.edu/county/otero" TargetMode="External"/><Relationship Id="rId27" Type="http://schemas.openxmlformats.org/officeDocument/2006/relationships/hyperlink" Target="https://aces.nmsu.edu/county/sanmiguel" TargetMode="External"/><Relationship Id="rId30" Type="http://schemas.openxmlformats.org/officeDocument/2006/relationships/hyperlink" Target="https://aces.nmsu.edu/county/sierra" TargetMode="External"/><Relationship Id="rId35" Type="http://schemas.openxmlformats.org/officeDocument/2006/relationships/hyperlink" Target="https://aces.nmsu.edu/county/valencia" TargetMode="External"/><Relationship Id="rId8" Type="http://schemas.openxmlformats.org/officeDocument/2006/relationships/hyperlink" Target="https://aces.nmsu.edu/county/curr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5230391"/>
            <a:ext cx="7772400" cy="1134534"/>
          </a:xfrm>
        </p:spPr>
        <p:txBody>
          <a:bodyPr>
            <a:normAutofit/>
          </a:bodyPr>
          <a:lstStyle/>
          <a:p>
            <a:r>
              <a:rPr lang="en-US" sz="5400" b="1" dirty="0">
                <a:ln>
                  <a:solidFill>
                    <a:schemeClr val="tx1"/>
                  </a:solidFill>
                </a:ln>
                <a:solidFill>
                  <a:srgbClr val="0095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4-H 101</a:t>
            </a:r>
          </a:p>
        </p:txBody>
      </p:sp>
      <p:sp>
        <p:nvSpPr>
          <p:cNvPr id="3" name="Subtitle 2"/>
          <p:cNvSpPr>
            <a:spLocks noGrp="1"/>
          </p:cNvSpPr>
          <p:nvPr>
            <p:ph type="subTitle" idx="4294967295"/>
          </p:nvPr>
        </p:nvSpPr>
        <p:spPr>
          <a:xfrm>
            <a:off x="6562418" y="5539501"/>
            <a:ext cx="1344561" cy="51631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i="1" dirty="0"/>
              <a:t>Part 1</a:t>
            </a:r>
          </a:p>
        </p:txBody>
      </p:sp>
      <p:pic>
        <p:nvPicPr>
          <p:cNvPr id="5" name="Picture 4"/>
          <p:cNvPicPr>
            <a:picLocks noChangeAspect="1"/>
          </p:cNvPicPr>
          <p:nvPr/>
        </p:nvPicPr>
        <p:blipFill>
          <a:blip r:embed="rId3"/>
          <a:stretch>
            <a:fillRect/>
          </a:stretch>
        </p:blipFill>
        <p:spPr>
          <a:xfrm>
            <a:off x="2551001" y="1249491"/>
            <a:ext cx="4041998" cy="4359018"/>
          </a:xfrm>
          <a:prstGeom prst="rect">
            <a:avLst/>
          </a:prstGeom>
        </p:spPr>
      </p:pic>
    </p:spTree>
    <p:extLst>
      <p:ext uri="{BB962C8B-B14F-4D97-AF65-F5344CB8AC3E}">
        <p14:creationId xmlns:p14="http://schemas.microsoft.com/office/powerpoint/2010/main" val="33871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970048" y="3909021"/>
            <a:ext cx="7062907" cy="2104104"/>
          </a:xfrm>
          <a:prstGeom prst="frame">
            <a:avLst>
              <a:gd name="adj1" fmla="val 5450"/>
            </a:avLst>
          </a:prstGeom>
          <a:solidFill>
            <a:srgbClr val="CBDDCB">
              <a:alpha val="40000"/>
            </a:srgbClr>
          </a:solidFill>
          <a:ln>
            <a:solidFill>
              <a:srgbClr val="588C0C"/>
            </a:solidFill>
          </a:ln>
          <a:scene3d>
            <a:camera prst="orthographicFront">
              <a:rot lat="0" lon="0" rev="0"/>
            </a:camera>
            <a:lightRig rig="contrasting" dir="t">
              <a:rot lat="0" lon="0" rev="1200000"/>
            </a:lightRig>
          </a:scene3d>
          <a:sp3d z="-152400" prstMaterial="matte"/>
        </p:spPr>
        <p:style>
          <a:lnRef idx="1">
            <a:schemeClr val="dk2">
              <a:hueOff val="0"/>
              <a:satOff val="0"/>
              <a:lumOff val="0"/>
              <a:alphaOff val="0"/>
            </a:schemeClr>
          </a:lnRef>
          <a:fillRef idx="1">
            <a:schemeClr val="dk2">
              <a:tint val="50000"/>
              <a:alpha val="40000"/>
              <a:hueOff val="0"/>
              <a:satOff val="0"/>
              <a:lumOff val="0"/>
              <a:alphaOff val="0"/>
            </a:schemeClr>
          </a:fillRef>
          <a:effectRef idx="0">
            <a:schemeClr val="dk2">
              <a:tint val="50000"/>
              <a:alpha val="4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1166925" y="313747"/>
            <a:ext cx="3785664" cy="4060723"/>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107270" y="5003070"/>
            <a:ext cx="7122330" cy="381456"/>
          </a:xfrm>
          <a:custGeom>
            <a:avLst/>
            <a:gdLst>
              <a:gd name="connsiteX0" fmla="*/ 0 w 4165750"/>
              <a:gd name="connsiteY0" fmla="*/ 0 h 381456"/>
              <a:gd name="connsiteX1" fmla="*/ 4165750 w 4165750"/>
              <a:gd name="connsiteY1" fmla="*/ 0 h 381456"/>
              <a:gd name="connsiteX2" fmla="*/ 4165750 w 4165750"/>
              <a:gd name="connsiteY2" fmla="*/ 381456 h 381456"/>
              <a:gd name="connsiteX3" fmla="*/ 0 w 4165750"/>
              <a:gd name="connsiteY3" fmla="*/ 381456 h 381456"/>
              <a:gd name="connsiteX4" fmla="*/ 0 w 4165750"/>
              <a:gd name="connsiteY4" fmla="*/ 0 h 38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750" h="381456">
                <a:moveTo>
                  <a:pt x="0" y="0"/>
                </a:moveTo>
                <a:lnTo>
                  <a:pt x="4165750" y="0"/>
                </a:lnTo>
                <a:lnTo>
                  <a:pt x="4165750" y="381456"/>
                </a:lnTo>
                <a:lnTo>
                  <a:pt x="0" y="381456"/>
                </a:lnTo>
                <a:lnTo>
                  <a:pt x="0" y="0"/>
                </a:lnTo>
                <a:close/>
              </a:path>
            </a:pathLst>
          </a:cu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01600" tIns="38100" rIns="101600" bIns="38100" numCol="1" spcCol="1270" anchor="ctr" anchorCtr="0">
            <a:noAutofit/>
          </a:bodyPr>
          <a:lstStyle/>
          <a:p>
            <a:pPr marL="342900" lvl="0" indent="-342900" algn="l" defTabSz="444500" rtl="0">
              <a:lnSpc>
                <a:spcPct val="90000"/>
              </a:lnSpc>
              <a:spcBef>
                <a:spcPct val="0"/>
              </a:spcBef>
              <a:spcAft>
                <a:spcPct val="35000"/>
              </a:spcAft>
              <a:buFont typeface="Arial" panose="020B0604020202020204" pitchFamily="34" charset="0"/>
              <a:buChar char="•"/>
            </a:pPr>
            <a:r>
              <a:rPr lang="en-US" sz="2400" b="1" kern="1200" dirty="0"/>
              <a:t>4-H </a:t>
            </a:r>
            <a:r>
              <a:rPr lang="en-US" sz="2400" b="1" i="1" kern="1200" dirty="0"/>
              <a:t>is the youth development </a:t>
            </a:r>
            <a:r>
              <a:rPr lang="en-US" sz="2400" b="1" kern="1200" dirty="0"/>
              <a:t>program of the Cooperative Extension Service. </a:t>
            </a:r>
          </a:p>
          <a:p>
            <a:pPr marL="342900" lvl="0" indent="-342900" algn="l" defTabSz="444500" rtl="0">
              <a:lnSpc>
                <a:spcPct val="90000"/>
              </a:lnSpc>
              <a:spcBef>
                <a:spcPct val="0"/>
              </a:spcBef>
              <a:spcAft>
                <a:spcPct val="35000"/>
              </a:spcAft>
              <a:buFont typeface="Arial" panose="020B0604020202020204" pitchFamily="34" charset="0"/>
              <a:buChar char="•"/>
            </a:pPr>
            <a:r>
              <a:rPr lang="en-US" sz="2400" b="1" kern="1200" dirty="0"/>
              <a:t>It is the</a:t>
            </a:r>
            <a:r>
              <a:rPr lang="en-US" sz="3200" b="1" kern="1200" dirty="0"/>
              <a:t> largest </a:t>
            </a:r>
            <a:r>
              <a:rPr lang="en-US" sz="2400" b="1" kern="1200" dirty="0"/>
              <a:t>youth organization in the world.</a:t>
            </a:r>
          </a:p>
        </p:txBody>
      </p:sp>
      <p:pic>
        <p:nvPicPr>
          <p:cNvPr id="3" name="Picture 2">
            <a:extLst>
              <a:ext uri="{FF2B5EF4-FFF2-40B4-BE49-F238E27FC236}">
                <a16:creationId xmlns:a16="http://schemas.microsoft.com/office/drawing/2014/main" id="{B31333B5-FDD1-0C4B-B39D-85212EBFEA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83" b="99424" l="1189" r="98663">
                        <a14:foregroundMark x1="91976" y1="81439" x2="91976" y2="81439"/>
                        <a14:foregroundMark x1="85884" y1="89353" x2="85884" y2="89353"/>
                        <a14:foregroundMark x1="89599" y1="85180" x2="89599" y2="85180"/>
                        <a14:foregroundMark x1="86776" y1="86043" x2="86776" y2="86043"/>
                        <a14:foregroundMark x1="95988" y1="77986" x2="95988" y2="77986"/>
                        <a14:foregroundMark x1="97623" y1="73957" x2="97623" y2="73957"/>
                      </a14:backgroundRemoval>
                    </a14:imgEffect>
                  </a14:imgLayer>
                </a14:imgProps>
              </a:ext>
              <a:ext uri="{28A0092B-C50C-407E-A947-70E740481C1C}">
                <a14:useLocalDpi xmlns:a14="http://schemas.microsoft.com/office/drawing/2010/main" val="0"/>
              </a:ext>
            </a:extLst>
          </a:blip>
          <a:stretch>
            <a:fillRect/>
          </a:stretch>
        </p:blipFill>
        <p:spPr>
          <a:xfrm>
            <a:off x="1224245" y="429451"/>
            <a:ext cx="3708097" cy="3829314"/>
          </a:xfrm>
          <a:prstGeom prst="rect">
            <a:avLst/>
          </a:prstGeom>
          <a:ln>
            <a:solidFill>
              <a:srgbClr val="009543"/>
            </a:solidFill>
          </a:ln>
        </p:spPr>
      </p:pic>
    </p:spTree>
    <p:extLst>
      <p:ext uri="{BB962C8B-B14F-4D97-AF65-F5344CB8AC3E}">
        <p14:creationId xmlns:p14="http://schemas.microsoft.com/office/powerpoint/2010/main" val="2337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53608078"/>
              </p:ext>
            </p:extLst>
          </p:nvPr>
        </p:nvGraphicFramePr>
        <p:xfrm>
          <a:off x="196645" y="393290"/>
          <a:ext cx="8554065" cy="5653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7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3898531E-908C-4BED-8202-A5EFF09F89D1}"/>
                                            </p:graphicEl>
                                          </p:spTgt>
                                        </p:tgtEl>
                                        <p:attrNameLst>
                                          <p:attrName>style.visibility</p:attrName>
                                        </p:attrNameLst>
                                      </p:cBhvr>
                                      <p:to>
                                        <p:strVal val="visible"/>
                                      </p:to>
                                    </p:set>
                                    <p:animEffect transition="in" filter="fade">
                                      <p:cBhvr>
                                        <p:cTn id="7" dur="500"/>
                                        <p:tgtEl>
                                          <p:spTgt spid="2">
                                            <p:graphicEl>
                                              <a:dgm id="{3898531E-908C-4BED-8202-A5EFF09F89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040A129-B376-40FE-9458-48D9764BBA43}"/>
                                            </p:graphicEl>
                                          </p:spTgt>
                                        </p:tgtEl>
                                        <p:attrNameLst>
                                          <p:attrName>style.visibility</p:attrName>
                                        </p:attrNameLst>
                                      </p:cBhvr>
                                      <p:to>
                                        <p:strVal val="visible"/>
                                      </p:to>
                                    </p:set>
                                    <p:animEffect transition="in" filter="fade">
                                      <p:cBhvr>
                                        <p:cTn id="12" dur="500"/>
                                        <p:tgtEl>
                                          <p:spTgt spid="2">
                                            <p:graphicEl>
                                              <a:dgm id="{8040A129-B376-40FE-9458-48D9764BBA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91451268"/>
              </p:ext>
            </p:extLst>
          </p:nvPr>
        </p:nvGraphicFramePr>
        <p:xfrm>
          <a:off x="247213" y="96565"/>
          <a:ext cx="8613058" cy="606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63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B922E41-C322-4122-B924-EE4CF5D6F940}"/>
                                            </p:graphicEl>
                                          </p:spTgt>
                                        </p:tgtEl>
                                        <p:attrNameLst>
                                          <p:attrName>style.visibility</p:attrName>
                                        </p:attrNameLst>
                                      </p:cBhvr>
                                      <p:to>
                                        <p:strVal val="visible"/>
                                      </p:to>
                                    </p:set>
                                    <p:animEffect transition="in" filter="fade">
                                      <p:cBhvr>
                                        <p:cTn id="7" dur="500"/>
                                        <p:tgtEl>
                                          <p:spTgt spid="5">
                                            <p:graphicEl>
                                              <a:dgm id="{3B922E41-C322-4122-B924-EE4CF5D6F9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FA832F2-0560-4B7B-A4FD-500360F3D0B1}"/>
                                            </p:graphicEl>
                                          </p:spTgt>
                                        </p:tgtEl>
                                        <p:attrNameLst>
                                          <p:attrName>style.visibility</p:attrName>
                                        </p:attrNameLst>
                                      </p:cBhvr>
                                      <p:to>
                                        <p:strVal val="visible"/>
                                      </p:to>
                                    </p:set>
                                    <p:animEffect transition="in" filter="fade">
                                      <p:cBhvr>
                                        <p:cTn id="12" dur="500"/>
                                        <p:tgtEl>
                                          <p:spTgt spid="5">
                                            <p:graphicEl>
                                              <a:dgm id="{DFA832F2-0560-4B7B-A4FD-500360F3D0B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5A1722E8-ED83-41A2-8C83-9EAD926D6546}"/>
                                            </p:graphicEl>
                                          </p:spTgt>
                                        </p:tgtEl>
                                        <p:attrNameLst>
                                          <p:attrName>style.visibility</p:attrName>
                                        </p:attrNameLst>
                                      </p:cBhvr>
                                      <p:to>
                                        <p:strVal val="visible"/>
                                      </p:to>
                                    </p:set>
                                    <p:animEffect transition="in" filter="fade">
                                      <p:cBhvr>
                                        <p:cTn id="17" dur="500"/>
                                        <p:tgtEl>
                                          <p:spTgt spid="5">
                                            <p:graphicEl>
                                              <a:dgm id="{5A1722E8-ED83-41A2-8C83-9EAD926D654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E83393AE-6983-49E1-B691-B9A6C95C1D78}"/>
                                            </p:graphicEl>
                                          </p:spTgt>
                                        </p:tgtEl>
                                        <p:attrNameLst>
                                          <p:attrName>style.visibility</p:attrName>
                                        </p:attrNameLst>
                                      </p:cBhvr>
                                      <p:to>
                                        <p:strVal val="visible"/>
                                      </p:to>
                                    </p:set>
                                    <p:animEffect transition="in" filter="fade">
                                      <p:cBhvr>
                                        <p:cTn id="22" dur="500"/>
                                        <p:tgtEl>
                                          <p:spTgt spid="5">
                                            <p:graphicEl>
                                              <a:dgm id="{E83393AE-6983-49E1-B691-B9A6C95C1D7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85B5E980-CE38-4EE7-9052-DD6FF95055E8}"/>
                                            </p:graphicEl>
                                          </p:spTgt>
                                        </p:tgtEl>
                                        <p:attrNameLst>
                                          <p:attrName>style.visibility</p:attrName>
                                        </p:attrNameLst>
                                      </p:cBhvr>
                                      <p:to>
                                        <p:strVal val="visible"/>
                                      </p:to>
                                    </p:set>
                                    <p:animEffect transition="in" filter="fade">
                                      <p:cBhvr>
                                        <p:cTn id="27" dur="500"/>
                                        <p:tgtEl>
                                          <p:spTgt spid="5">
                                            <p:graphicEl>
                                              <a:dgm id="{85B5E980-CE38-4EE7-9052-DD6FF95055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6854" y="91786"/>
            <a:ext cx="8745897" cy="4925961"/>
            <a:chOff x="53974" y="639097"/>
            <a:chExt cx="8745897" cy="4925961"/>
          </a:xfrm>
        </p:grpSpPr>
        <p:graphicFrame>
          <p:nvGraphicFramePr>
            <p:cNvPr id="5" name="Diagram 4"/>
            <p:cNvGraphicFramePr/>
            <p:nvPr>
              <p:extLst>
                <p:ext uri="{D42A27DB-BD31-4B8C-83A1-F6EECF244321}">
                  <p14:modId xmlns:p14="http://schemas.microsoft.com/office/powerpoint/2010/main" val="1936644391"/>
                </p:ext>
              </p:extLst>
            </p:nvPr>
          </p:nvGraphicFramePr>
          <p:xfrm>
            <a:off x="53974" y="639097"/>
            <a:ext cx="8745897" cy="492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2888" y="862175"/>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6" name="Rectangle 5"/>
            <p:cNvSpPr/>
            <p:nvPr/>
          </p:nvSpPr>
          <p:spPr>
            <a:xfrm>
              <a:off x="541778" y="1785326"/>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7" name="Rectangle 6"/>
            <p:cNvSpPr/>
            <p:nvPr/>
          </p:nvSpPr>
          <p:spPr>
            <a:xfrm>
              <a:off x="694178" y="2705178"/>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8" name="Rectangle 7"/>
            <p:cNvSpPr/>
            <p:nvPr/>
          </p:nvSpPr>
          <p:spPr>
            <a:xfrm>
              <a:off x="567813" y="3624370"/>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9" name="Rectangle 8"/>
            <p:cNvSpPr/>
            <p:nvPr/>
          </p:nvSpPr>
          <p:spPr>
            <a:xfrm>
              <a:off x="124827" y="4543562"/>
              <a:ext cx="917778" cy="769441"/>
            </a:xfrm>
            <a:prstGeom prst="rect">
              <a:avLst/>
            </a:prstGeom>
            <a:noFill/>
          </p:spPr>
          <p:txBody>
            <a:bodyPr wrap="square">
              <a:spAutoFit/>
            </a:bodyPr>
            <a:lstStyle/>
            <a:p>
              <a:r>
                <a:rPr lang="en-US" sz="44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2X</a:t>
              </a:r>
              <a:r>
                <a:rPr lang="en-US" sz="3200" b="1" dirty="0">
                  <a:ln>
                    <a:solidFill>
                      <a:schemeClr val="tx1"/>
                    </a:solidFill>
                  </a:ln>
                  <a:solidFill>
                    <a:srgbClr val="00954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grpSp>
      <p:sp>
        <p:nvSpPr>
          <p:cNvPr id="11" name="Rectangle 10"/>
          <p:cNvSpPr/>
          <p:nvPr/>
        </p:nvSpPr>
        <p:spPr>
          <a:xfrm>
            <a:off x="164519" y="5240825"/>
            <a:ext cx="8818232" cy="923330"/>
          </a:xfrm>
          <a:prstGeom prst="rect">
            <a:avLst/>
          </a:prstGeom>
        </p:spPr>
        <p:txBody>
          <a:bodyPr wrap="square">
            <a:spAutoFit/>
          </a:bodyPr>
          <a:lstStyle/>
          <a:p>
            <a:r>
              <a:rPr lang="en-US" dirty="0">
                <a:solidFill>
                  <a:srgbClr val="000000"/>
                </a:solidFill>
                <a:latin typeface="Calibri" panose="020F0502020204030204" pitchFamily="34" charset="0"/>
                <a:ea typeface="Times New Roman" panose="02020603050405020304" pitchFamily="18" charset="0"/>
              </a:rPr>
              <a:t>The Positive Development of Youth:  Comprehensive Findings From the 4-H Study of Positive Youth Development.  Richard M. Lerner, Jacqueline V. Lerner and Colleagues.  Institute for Applied Research in Youth Development. Tuffs University. 2002-2010</a:t>
            </a:r>
            <a:endParaRPr lang="en-US" dirty="0"/>
          </a:p>
        </p:txBody>
      </p:sp>
    </p:spTree>
    <p:extLst>
      <p:ext uri="{BB962C8B-B14F-4D97-AF65-F5344CB8AC3E}">
        <p14:creationId xmlns:p14="http://schemas.microsoft.com/office/powerpoint/2010/main" val="127688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63C3F-5DDC-C942-8998-382E468619E4}"/>
              </a:ext>
            </a:extLst>
          </p:cNvPr>
          <p:cNvPicPr>
            <a:picLocks noChangeAspect="1"/>
          </p:cNvPicPr>
          <p:nvPr/>
        </p:nvPicPr>
        <p:blipFill rotWithShape="1">
          <a:blip r:embed="rId3"/>
          <a:srcRect l="3079" t="1293" r="7567" b="1635"/>
          <a:stretch/>
        </p:blipFill>
        <p:spPr>
          <a:xfrm>
            <a:off x="1114605" y="75681"/>
            <a:ext cx="6903240" cy="6714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29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180" y="377440"/>
            <a:ext cx="7588065" cy="5453367"/>
            <a:chOff x="530943" y="1311504"/>
            <a:chExt cx="4782078" cy="3669635"/>
          </a:xfrm>
          <a:solidFill>
            <a:schemeClr val="tx2">
              <a:lumMod val="75000"/>
            </a:schemeClr>
          </a:solidFill>
        </p:grpSpPr>
        <p:sp>
          <p:nvSpPr>
            <p:cNvPr id="5" name="Frame 4"/>
            <p:cNvSpPr/>
            <p:nvPr/>
          </p:nvSpPr>
          <p:spPr>
            <a:xfrm>
              <a:off x="708001" y="1704155"/>
              <a:ext cx="4605020" cy="3276984"/>
            </a:xfrm>
            <a:prstGeom prst="frame">
              <a:avLst>
                <a:gd name="adj1" fmla="val 5450"/>
              </a:avLst>
            </a:prstGeom>
            <a:grpFill/>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6" name="Rectangle 5"/>
            <p:cNvSpPr/>
            <p:nvPr/>
          </p:nvSpPr>
          <p:spPr>
            <a:xfrm>
              <a:off x="530943" y="1311504"/>
              <a:ext cx="4427961" cy="3099741"/>
            </a:xfrm>
            <a:prstGeom prst="rect">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670272" y="1412923"/>
              <a:ext cx="4149303" cy="2896904"/>
            </a:xfrm>
            <a:custGeom>
              <a:avLst/>
              <a:gdLst>
                <a:gd name="connsiteX0" fmla="*/ 0 w 4247927"/>
                <a:gd name="connsiteY0" fmla="*/ 0 h 388981"/>
                <a:gd name="connsiteX1" fmla="*/ 4247927 w 4247927"/>
                <a:gd name="connsiteY1" fmla="*/ 0 h 388981"/>
                <a:gd name="connsiteX2" fmla="*/ 4247927 w 4247927"/>
                <a:gd name="connsiteY2" fmla="*/ 388981 h 388981"/>
                <a:gd name="connsiteX3" fmla="*/ 0 w 4247927"/>
                <a:gd name="connsiteY3" fmla="*/ 388981 h 388981"/>
                <a:gd name="connsiteX4" fmla="*/ 0 w 4247927"/>
                <a:gd name="connsiteY4" fmla="*/ 0 h 38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927" h="388981">
                  <a:moveTo>
                    <a:pt x="0" y="0"/>
                  </a:moveTo>
                  <a:lnTo>
                    <a:pt x="4247927" y="0"/>
                  </a:lnTo>
                  <a:lnTo>
                    <a:pt x="4247927" y="388981"/>
                  </a:lnTo>
                  <a:lnTo>
                    <a:pt x="0" y="388981"/>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26670" rIns="71120" bIns="26670" numCol="1" spcCol="1270" anchor="ctr" anchorCtr="0">
              <a:noAutofit/>
            </a:bodyPr>
            <a:lstStyle/>
            <a:p>
              <a:pPr lvl="0" algn="l" defTabSz="311150" rtl="0">
                <a:lnSpc>
                  <a:spcPct val="90000"/>
                </a:lnSpc>
                <a:spcBef>
                  <a:spcPct val="0"/>
                </a:spcBef>
                <a:spcAft>
                  <a:spcPct val="35000"/>
                </a:spcAft>
              </a:pPr>
              <a:r>
                <a:rPr lang="en-US" sz="3200" b="1" kern="1200" dirty="0">
                  <a:solidFill>
                    <a:srgbClr val="FFFFFF"/>
                  </a:solidFill>
                </a:rPr>
                <a:t>The mission of the New Mexico 4-H Youth Development Program  is to provide youth the opportunities to acquire leadership, citizenship, and life skills. New Mexico 4-H programs are based on the four concepts of positive youth development which are belonging, mastery, independence, and generosity</a:t>
              </a:r>
              <a:r>
                <a:rPr lang="en-US" sz="1400" b="1" kern="1200" dirty="0">
                  <a:solidFill>
                    <a:srgbClr val="FFFFFF"/>
                  </a:solidFill>
                </a:rPr>
                <a:t>. </a:t>
              </a:r>
            </a:p>
          </p:txBody>
        </p:sp>
      </p:grpSp>
    </p:spTree>
    <p:extLst>
      <p:ext uri="{BB962C8B-B14F-4D97-AF65-F5344CB8AC3E}">
        <p14:creationId xmlns:p14="http://schemas.microsoft.com/office/powerpoint/2010/main" val="32145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537306" y="167148"/>
            <a:ext cx="8268929" cy="1400847"/>
          </a:xfrm>
          <a:custGeom>
            <a:avLst/>
            <a:gdLst>
              <a:gd name="connsiteX0" fmla="*/ 0 w 8268929"/>
              <a:gd name="connsiteY0" fmla="*/ 140085 h 1400847"/>
              <a:gd name="connsiteX1" fmla="*/ 140085 w 8268929"/>
              <a:gd name="connsiteY1" fmla="*/ 0 h 1400847"/>
              <a:gd name="connsiteX2" fmla="*/ 8128844 w 8268929"/>
              <a:gd name="connsiteY2" fmla="*/ 0 h 1400847"/>
              <a:gd name="connsiteX3" fmla="*/ 8268929 w 8268929"/>
              <a:gd name="connsiteY3" fmla="*/ 140085 h 1400847"/>
              <a:gd name="connsiteX4" fmla="*/ 8268929 w 8268929"/>
              <a:gd name="connsiteY4" fmla="*/ 1260762 h 1400847"/>
              <a:gd name="connsiteX5" fmla="*/ 8128844 w 8268929"/>
              <a:gd name="connsiteY5" fmla="*/ 1400847 h 1400847"/>
              <a:gd name="connsiteX6" fmla="*/ 140085 w 8268929"/>
              <a:gd name="connsiteY6" fmla="*/ 1400847 h 1400847"/>
              <a:gd name="connsiteX7" fmla="*/ 0 w 8268929"/>
              <a:gd name="connsiteY7" fmla="*/ 1260762 h 1400847"/>
              <a:gd name="connsiteX8" fmla="*/ 0 w 8268929"/>
              <a:gd name="connsiteY8" fmla="*/ 140085 h 140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8929" h="1400847">
                <a:moveTo>
                  <a:pt x="0" y="140085"/>
                </a:moveTo>
                <a:cubicBezTo>
                  <a:pt x="0" y="62718"/>
                  <a:pt x="62718" y="0"/>
                  <a:pt x="140085" y="0"/>
                </a:cubicBezTo>
                <a:lnTo>
                  <a:pt x="8128844" y="0"/>
                </a:lnTo>
                <a:cubicBezTo>
                  <a:pt x="8206211" y="0"/>
                  <a:pt x="8268929" y="62718"/>
                  <a:pt x="8268929" y="140085"/>
                </a:cubicBezTo>
                <a:lnTo>
                  <a:pt x="8268929" y="1260762"/>
                </a:lnTo>
                <a:cubicBezTo>
                  <a:pt x="8268929" y="1338129"/>
                  <a:pt x="8206211" y="1400847"/>
                  <a:pt x="8128844" y="1400847"/>
                </a:cubicBezTo>
                <a:lnTo>
                  <a:pt x="140085" y="1400847"/>
                </a:lnTo>
                <a:cubicBezTo>
                  <a:pt x="62718" y="1400847"/>
                  <a:pt x="0" y="1338129"/>
                  <a:pt x="0" y="1260762"/>
                </a:cubicBezTo>
                <a:lnTo>
                  <a:pt x="0" y="140085"/>
                </a:lnTo>
                <a:close/>
              </a:path>
            </a:pathLst>
          </a:custGeom>
          <a:solidFill>
            <a:srgbClr val="0033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80000"/>
              <a:hueOff val="0"/>
              <a:satOff val="0"/>
              <a:lumOff val="0"/>
              <a:alphaOff val="0"/>
            </a:schemeClr>
          </a:fillRef>
          <a:effectRef idx="2">
            <a:schemeClr val="accent6">
              <a:shade val="80000"/>
              <a:hueOff val="0"/>
              <a:satOff val="0"/>
              <a:lumOff val="0"/>
              <a:alphaOff val="0"/>
            </a:schemeClr>
          </a:effectRef>
          <a:fontRef idx="minor">
            <a:schemeClr val="lt1"/>
          </a:fontRef>
        </p:style>
        <p:txBody>
          <a:bodyPr spcFirstLastPara="0" vert="horz" wrap="square" lIns="1862450" tIns="68580" rIns="68581" bIns="68580" numCol="1" spcCol="1270" anchor="t" anchorCtr="0">
            <a:noAutofit/>
          </a:bodyPr>
          <a:lstStyle/>
          <a:p>
            <a:pPr lvl="0" algn="l" defTabSz="800100" rtl="0">
              <a:lnSpc>
                <a:spcPct val="90000"/>
              </a:lnSpc>
              <a:spcBef>
                <a:spcPct val="0"/>
              </a:spcBef>
              <a:spcAft>
                <a:spcPct val="35000"/>
              </a:spcAft>
            </a:pP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like helping my community. It is important.”</a:t>
            </a:r>
          </a:p>
          <a:p>
            <a:pPr marL="114300" lvl="1" indent="-114300" algn="l" defTabSz="622300" rtl="0">
              <a:lnSpc>
                <a:spcPct val="90000"/>
              </a:lnSpc>
              <a:spcBef>
                <a:spcPct val="0"/>
              </a:spcBef>
              <a:spcAft>
                <a:spcPct val="15000"/>
              </a:spcAft>
              <a:buChar char="••"/>
            </a:pPr>
            <a:r>
              <a:rPr lang="en-US"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John, Age 7, Dona Ana County </a:t>
            </a:r>
            <a:r>
              <a:rPr lang="en-US" sz="1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Cloverbud</a:t>
            </a:r>
            <a:r>
              <a:rPr lang="en-US"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1" name="Freeform 10"/>
          <p:cNvSpPr/>
          <p:nvPr/>
        </p:nvSpPr>
        <p:spPr>
          <a:xfrm>
            <a:off x="537307" y="1708080"/>
            <a:ext cx="8268929" cy="1400847"/>
          </a:xfrm>
          <a:custGeom>
            <a:avLst/>
            <a:gdLst>
              <a:gd name="connsiteX0" fmla="*/ 0 w 8268929"/>
              <a:gd name="connsiteY0" fmla="*/ 140085 h 1400847"/>
              <a:gd name="connsiteX1" fmla="*/ 140085 w 8268929"/>
              <a:gd name="connsiteY1" fmla="*/ 0 h 1400847"/>
              <a:gd name="connsiteX2" fmla="*/ 8128844 w 8268929"/>
              <a:gd name="connsiteY2" fmla="*/ 0 h 1400847"/>
              <a:gd name="connsiteX3" fmla="*/ 8268929 w 8268929"/>
              <a:gd name="connsiteY3" fmla="*/ 140085 h 1400847"/>
              <a:gd name="connsiteX4" fmla="*/ 8268929 w 8268929"/>
              <a:gd name="connsiteY4" fmla="*/ 1260762 h 1400847"/>
              <a:gd name="connsiteX5" fmla="*/ 8128844 w 8268929"/>
              <a:gd name="connsiteY5" fmla="*/ 1400847 h 1400847"/>
              <a:gd name="connsiteX6" fmla="*/ 140085 w 8268929"/>
              <a:gd name="connsiteY6" fmla="*/ 1400847 h 1400847"/>
              <a:gd name="connsiteX7" fmla="*/ 0 w 8268929"/>
              <a:gd name="connsiteY7" fmla="*/ 1260762 h 1400847"/>
              <a:gd name="connsiteX8" fmla="*/ 0 w 8268929"/>
              <a:gd name="connsiteY8" fmla="*/ 140085 h 140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8929" h="1400847">
                <a:moveTo>
                  <a:pt x="0" y="140085"/>
                </a:moveTo>
                <a:cubicBezTo>
                  <a:pt x="0" y="62718"/>
                  <a:pt x="62718" y="0"/>
                  <a:pt x="140085" y="0"/>
                </a:cubicBezTo>
                <a:lnTo>
                  <a:pt x="8128844" y="0"/>
                </a:lnTo>
                <a:cubicBezTo>
                  <a:pt x="8206211" y="0"/>
                  <a:pt x="8268929" y="62718"/>
                  <a:pt x="8268929" y="140085"/>
                </a:cubicBezTo>
                <a:lnTo>
                  <a:pt x="8268929" y="1260762"/>
                </a:lnTo>
                <a:cubicBezTo>
                  <a:pt x="8268929" y="1338129"/>
                  <a:pt x="8206211" y="1400847"/>
                  <a:pt x="8128844" y="1400847"/>
                </a:cubicBezTo>
                <a:lnTo>
                  <a:pt x="140085" y="1400847"/>
                </a:lnTo>
                <a:cubicBezTo>
                  <a:pt x="62718" y="1400847"/>
                  <a:pt x="0" y="1338129"/>
                  <a:pt x="0" y="1260762"/>
                </a:cubicBezTo>
                <a:lnTo>
                  <a:pt x="0" y="140085"/>
                </a:lnTo>
                <a:close/>
              </a:path>
            </a:pathLst>
          </a:custGeom>
          <a:solidFill>
            <a:srgbClr val="00954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80000"/>
              <a:hueOff val="245280"/>
              <a:satOff val="-22283"/>
              <a:lumOff val="13005"/>
              <a:alphaOff val="0"/>
            </a:schemeClr>
          </a:fillRef>
          <a:effectRef idx="2">
            <a:schemeClr val="accent6">
              <a:shade val="80000"/>
              <a:hueOff val="245280"/>
              <a:satOff val="-22283"/>
              <a:lumOff val="13005"/>
              <a:alphaOff val="0"/>
            </a:schemeClr>
          </a:effectRef>
          <a:fontRef idx="minor">
            <a:schemeClr val="lt1"/>
          </a:fontRef>
        </p:style>
        <p:txBody>
          <a:bodyPr spcFirstLastPara="0" vert="horz" wrap="square" lIns="1862450" tIns="68580" rIns="68581" bIns="68580" numCol="1" spcCol="1270" anchor="t" anchorCtr="0">
            <a:noAutofit/>
          </a:bodyPr>
          <a:lstStyle/>
          <a:p>
            <a:pPr lvl="0" algn="l" defTabSz="800100" rtl="0">
              <a:lnSpc>
                <a:spcPct val="90000"/>
              </a:lnSpc>
              <a:spcBef>
                <a:spcPct val="0"/>
              </a:spcBef>
              <a:spcAft>
                <a:spcPct val="35000"/>
              </a:spcAft>
            </a:pPr>
            <a:r>
              <a:rPr lang="en-US" b="1" kern="120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learned how to speak in front of people when I gave my demonstration. I learned about leadership, responsibility, taking care of animals, working hard and helping others in my community.”</a:t>
            </a:r>
          </a:p>
          <a:p>
            <a:pPr marL="114300" lvl="1" indent="-114300" algn="l" defTabSz="622300" rtl="0">
              <a:lnSpc>
                <a:spcPct val="90000"/>
              </a:lnSpc>
              <a:spcBef>
                <a:spcPct val="0"/>
              </a:spcBef>
              <a:spcAft>
                <a:spcPct val="15000"/>
              </a:spcAft>
              <a:buChar char="••"/>
            </a:pPr>
            <a:r>
              <a:rPr lang="en-US" sz="1400" b="1" kern="1200" dirty="0" err="1">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Aubry</a:t>
            </a:r>
            <a:r>
              <a:rPr lang="en-US" sz="1400" b="1" kern="120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Age 10, Eddy County Novice</a:t>
            </a:r>
          </a:p>
        </p:txBody>
      </p:sp>
      <p:sp>
        <p:nvSpPr>
          <p:cNvPr id="13" name="Freeform 12"/>
          <p:cNvSpPr/>
          <p:nvPr/>
        </p:nvSpPr>
        <p:spPr>
          <a:xfrm>
            <a:off x="537307" y="3208199"/>
            <a:ext cx="8268929" cy="1400847"/>
          </a:xfrm>
          <a:custGeom>
            <a:avLst/>
            <a:gdLst>
              <a:gd name="connsiteX0" fmla="*/ 0 w 8268929"/>
              <a:gd name="connsiteY0" fmla="*/ 140085 h 1400847"/>
              <a:gd name="connsiteX1" fmla="*/ 140085 w 8268929"/>
              <a:gd name="connsiteY1" fmla="*/ 0 h 1400847"/>
              <a:gd name="connsiteX2" fmla="*/ 8128844 w 8268929"/>
              <a:gd name="connsiteY2" fmla="*/ 0 h 1400847"/>
              <a:gd name="connsiteX3" fmla="*/ 8268929 w 8268929"/>
              <a:gd name="connsiteY3" fmla="*/ 140085 h 1400847"/>
              <a:gd name="connsiteX4" fmla="*/ 8268929 w 8268929"/>
              <a:gd name="connsiteY4" fmla="*/ 1260762 h 1400847"/>
              <a:gd name="connsiteX5" fmla="*/ 8128844 w 8268929"/>
              <a:gd name="connsiteY5" fmla="*/ 1400847 h 1400847"/>
              <a:gd name="connsiteX6" fmla="*/ 140085 w 8268929"/>
              <a:gd name="connsiteY6" fmla="*/ 1400847 h 1400847"/>
              <a:gd name="connsiteX7" fmla="*/ 0 w 8268929"/>
              <a:gd name="connsiteY7" fmla="*/ 1260762 h 1400847"/>
              <a:gd name="connsiteX8" fmla="*/ 0 w 8268929"/>
              <a:gd name="connsiteY8" fmla="*/ 140085 h 140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8929" h="1400847">
                <a:moveTo>
                  <a:pt x="0" y="140085"/>
                </a:moveTo>
                <a:cubicBezTo>
                  <a:pt x="0" y="62718"/>
                  <a:pt x="62718" y="0"/>
                  <a:pt x="140085" y="0"/>
                </a:cubicBezTo>
                <a:lnTo>
                  <a:pt x="8128844" y="0"/>
                </a:lnTo>
                <a:cubicBezTo>
                  <a:pt x="8206211" y="0"/>
                  <a:pt x="8268929" y="62718"/>
                  <a:pt x="8268929" y="140085"/>
                </a:cubicBezTo>
                <a:lnTo>
                  <a:pt x="8268929" y="1260762"/>
                </a:lnTo>
                <a:cubicBezTo>
                  <a:pt x="8268929" y="1338129"/>
                  <a:pt x="8206211" y="1400847"/>
                  <a:pt x="8128844" y="1400847"/>
                </a:cubicBezTo>
                <a:lnTo>
                  <a:pt x="140085" y="1400847"/>
                </a:lnTo>
                <a:cubicBezTo>
                  <a:pt x="62718" y="1400847"/>
                  <a:pt x="0" y="1338129"/>
                  <a:pt x="0" y="1260762"/>
                </a:cubicBezTo>
                <a:lnTo>
                  <a:pt x="0" y="140085"/>
                </a:lnTo>
                <a:close/>
              </a:path>
            </a:pathLst>
          </a:custGeom>
          <a:solidFill>
            <a:srgbClr val="4DD34D"/>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80000"/>
              <a:hueOff val="490559"/>
              <a:satOff val="-44565"/>
              <a:lumOff val="26011"/>
              <a:alphaOff val="0"/>
            </a:schemeClr>
          </a:fillRef>
          <a:effectRef idx="2">
            <a:schemeClr val="accent6">
              <a:shade val="80000"/>
              <a:hueOff val="490559"/>
              <a:satOff val="-44565"/>
              <a:lumOff val="26011"/>
              <a:alphaOff val="0"/>
            </a:schemeClr>
          </a:effectRef>
          <a:fontRef idx="minor">
            <a:schemeClr val="lt1"/>
          </a:fontRef>
        </p:style>
        <p:txBody>
          <a:bodyPr spcFirstLastPara="0" vert="horz" wrap="square" lIns="1862450" tIns="68580" rIns="68581" bIns="68580" numCol="1" spcCol="1270" anchor="t" anchorCtr="0">
            <a:noAutofit/>
          </a:bodyPr>
          <a:lstStyle/>
          <a:p>
            <a:pPr lvl="0" algn="l" defTabSz="800100" rtl="0">
              <a:lnSpc>
                <a:spcPct val="90000"/>
              </a:lnSpc>
              <a:spcBef>
                <a:spcPct val="0"/>
              </a:spcBef>
              <a:spcAft>
                <a:spcPct val="35000"/>
              </a:spcAft>
            </a:pPr>
            <a:r>
              <a:rPr lang="en-US"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“Being a county diplomat has increased my leadership skills and my level of 4-H activities. It has improved my ability to interact with people I have never met before without getting nervous.”</a:t>
            </a:r>
          </a:p>
          <a:p>
            <a:pPr marL="114300" lvl="1" indent="-114300" algn="l" defTabSz="622300" rtl="0">
              <a:lnSpc>
                <a:spcPct val="90000"/>
              </a:lnSpc>
              <a:spcBef>
                <a:spcPct val="0"/>
              </a:spcBef>
              <a:spcAft>
                <a:spcPct val="15000"/>
              </a:spcAft>
              <a:buChar char="••"/>
            </a:pPr>
            <a:r>
              <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Colton, Age 12, Valencia County Junior</a:t>
            </a:r>
          </a:p>
        </p:txBody>
      </p:sp>
      <p:sp>
        <p:nvSpPr>
          <p:cNvPr id="15" name="Freeform 14"/>
          <p:cNvSpPr/>
          <p:nvPr/>
        </p:nvSpPr>
        <p:spPr>
          <a:xfrm>
            <a:off x="537307" y="4789944"/>
            <a:ext cx="8268929" cy="1400847"/>
          </a:xfrm>
          <a:custGeom>
            <a:avLst/>
            <a:gdLst>
              <a:gd name="connsiteX0" fmla="*/ 0 w 8268929"/>
              <a:gd name="connsiteY0" fmla="*/ 140085 h 1400847"/>
              <a:gd name="connsiteX1" fmla="*/ 140085 w 8268929"/>
              <a:gd name="connsiteY1" fmla="*/ 0 h 1400847"/>
              <a:gd name="connsiteX2" fmla="*/ 8128844 w 8268929"/>
              <a:gd name="connsiteY2" fmla="*/ 0 h 1400847"/>
              <a:gd name="connsiteX3" fmla="*/ 8268929 w 8268929"/>
              <a:gd name="connsiteY3" fmla="*/ 140085 h 1400847"/>
              <a:gd name="connsiteX4" fmla="*/ 8268929 w 8268929"/>
              <a:gd name="connsiteY4" fmla="*/ 1260762 h 1400847"/>
              <a:gd name="connsiteX5" fmla="*/ 8128844 w 8268929"/>
              <a:gd name="connsiteY5" fmla="*/ 1400847 h 1400847"/>
              <a:gd name="connsiteX6" fmla="*/ 140085 w 8268929"/>
              <a:gd name="connsiteY6" fmla="*/ 1400847 h 1400847"/>
              <a:gd name="connsiteX7" fmla="*/ 0 w 8268929"/>
              <a:gd name="connsiteY7" fmla="*/ 1260762 h 1400847"/>
              <a:gd name="connsiteX8" fmla="*/ 0 w 8268929"/>
              <a:gd name="connsiteY8" fmla="*/ 140085 h 140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8929" h="1400847">
                <a:moveTo>
                  <a:pt x="0" y="140085"/>
                </a:moveTo>
                <a:cubicBezTo>
                  <a:pt x="0" y="62718"/>
                  <a:pt x="62718" y="0"/>
                  <a:pt x="140085" y="0"/>
                </a:cubicBezTo>
                <a:lnTo>
                  <a:pt x="8128844" y="0"/>
                </a:lnTo>
                <a:cubicBezTo>
                  <a:pt x="8206211" y="0"/>
                  <a:pt x="8268929" y="62718"/>
                  <a:pt x="8268929" y="140085"/>
                </a:cubicBezTo>
                <a:lnTo>
                  <a:pt x="8268929" y="1260762"/>
                </a:lnTo>
                <a:cubicBezTo>
                  <a:pt x="8268929" y="1338129"/>
                  <a:pt x="8206211" y="1400847"/>
                  <a:pt x="8128844" y="1400847"/>
                </a:cubicBezTo>
                <a:lnTo>
                  <a:pt x="140085" y="1400847"/>
                </a:lnTo>
                <a:cubicBezTo>
                  <a:pt x="62718" y="1400847"/>
                  <a:pt x="0" y="1338129"/>
                  <a:pt x="0" y="1260762"/>
                </a:cubicBezTo>
                <a:lnTo>
                  <a:pt x="0" y="140085"/>
                </a:lnTo>
                <a:close/>
              </a:path>
            </a:pathLst>
          </a:custGeom>
          <a:solidFill>
            <a:srgbClr val="99FF9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shade val="80000"/>
              <a:hueOff val="735839"/>
              <a:satOff val="-66848"/>
              <a:lumOff val="39016"/>
              <a:alphaOff val="0"/>
            </a:schemeClr>
          </a:fillRef>
          <a:effectRef idx="2">
            <a:schemeClr val="accent6">
              <a:shade val="80000"/>
              <a:hueOff val="735839"/>
              <a:satOff val="-66848"/>
              <a:lumOff val="39016"/>
              <a:alphaOff val="0"/>
            </a:schemeClr>
          </a:effectRef>
          <a:fontRef idx="minor">
            <a:schemeClr val="lt1"/>
          </a:fontRef>
        </p:style>
        <p:txBody>
          <a:bodyPr spcFirstLastPara="0" vert="horz" wrap="square" lIns="1862450" tIns="68580" rIns="68581" bIns="68580" numCol="1" spcCol="1270" anchor="t" anchorCtr="0">
            <a:noAutofit/>
          </a:bodyPr>
          <a:lstStyle/>
          <a:p>
            <a:pPr lvl="0" algn="l" defTabSz="800100" rtl="0">
              <a:lnSpc>
                <a:spcPct val="90000"/>
              </a:lnSpc>
              <a:spcBef>
                <a:spcPct val="0"/>
              </a:spcBef>
              <a:spcAft>
                <a:spcPct val="35000"/>
              </a:spcAft>
            </a:pPr>
            <a:r>
              <a:rPr lang="en-US" sz="1800" b="1" kern="1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 have learned to be detailed oriented, manage my time and keep records. These skills have helped me to become self-motivated, independent, organized and confident.”</a:t>
            </a:r>
          </a:p>
          <a:p>
            <a:pPr marL="114300" lvl="1" indent="-114300" algn="l" defTabSz="622300" rtl="0">
              <a:lnSpc>
                <a:spcPct val="90000"/>
              </a:lnSpc>
              <a:spcBef>
                <a:spcPct val="0"/>
              </a:spcBef>
              <a:spcAft>
                <a:spcPct val="15000"/>
              </a:spcAft>
              <a:buChar char="••"/>
            </a:pPr>
            <a:r>
              <a:rPr lang="en-US" sz="1400" b="1" kern="1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Hallie, Age 16, Rio Arriba County Senior</a:t>
            </a:r>
          </a:p>
        </p:txBody>
      </p:sp>
      <p:grpSp>
        <p:nvGrpSpPr>
          <p:cNvPr id="4" name="Group 3"/>
          <p:cNvGrpSpPr/>
          <p:nvPr/>
        </p:nvGrpSpPr>
        <p:grpSpPr>
          <a:xfrm>
            <a:off x="-1922995" y="5267411"/>
            <a:ext cx="1922995" cy="203534"/>
            <a:chOff x="323" y="1395644"/>
            <a:chExt cx="1922995" cy="203534"/>
          </a:xfrm>
        </p:grpSpPr>
        <p:sp>
          <p:nvSpPr>
            <p:cNvPr id="5" name="Rectangle 4"/>
            <p:cNvSpPr/>
            <p:nvPr/>
          </p:nvSpPr>
          <p:spPr>
            <a:xfrm>
              <a:off x="323" y="1395644"/>
              <a:ext cx="1922995" cy="2035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p:cNvSpPr txBox="1"/>
            <p:nvPr/>
          </p:nvSpPr>
          <p:spPr>
            <a:xfrm>
              <a:off x="323" y="1395644"/>
              <a:ext cx="1922995" cy="203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050" tIns="0" rIns="19050" bIns="0" numCol="1" spcCol="1270" anchor="b" anchorCtr="0">
              <a:noAutofit/>
            </a:bodyPr>
            <a:lstStyle/>
            <a:p>
              <a:pPr lvl="0" algn="l" defTabSz="222250" rtl="0">
                <a:lnSpc>
                  <a:spcPct val="90000"/>
                </a:lnSpc>
                <a:spcBef>
                  <a:spcPct val="0"/>
                </a:spcBef>
                <a:spcAft>
                  <a:spcPct val="35000"/>
                </a:spcAft>
              </a:pPr>
              <a:endParaRPr lang="en-US" sz="1100" kern="1200" dirty="0"/>
            </a:p>
          </p:txBody>
        </p:sp>
      </p:grpSp>
      <p:sp>
        <p:nvSpPr>
          <p:cNvPr id="7" name="Rectangle 6"/>
          <p:cNvSpPr/>
          <p:nvPr/>
        </p:nvSpPr>
        <p:spPr>
          <a:xfrm>
            <a:off x="2960370" y="6371689"/>
            <a:ext cx="5486400" cy="646331"/>
          </a:xfrm>
          <a:prstGeom prst="rect">
            <a:avLst/>
          </a:prstGeom>
        </p:spPr>
        <p:txBody>
          <a:bodyPr wrap="square">
            <a:spAutoFit/>
          </a:bodyPr>
          <a:lstStyle/>
          <a:p>
            <a:r>
              <a:rPr lang="en-US" b="1" dirty="0">
                <a:solidFill>
                  <a:srgbClr val="FFFF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"NM 4-H Success Stories:  Annual Report 2017”</a:t>
            </a:r>
            <a:endParaRPr lang="en-US" dirty="0">
              <a:latin typeface="Times New Roman" panose="02020603050405020304" pitchFamily="18" charset="0"/>
              <a:ea typeface="Calibri" panose="020F0502020204030204" pitchFamily="34" charset="0"/>
            </a:endParaRPr>
          </a:p>
          <a:p>
            <a:r>
              <a:rPr lang="en-US" dirty="0">
                <a:solidFill>
                  <a:srgbClr val="000000"/>
                </a:solidFill>
                <a:latin typeface="Calibri" panose="020F0502020204030204" pitchFamily="34" charset="0"/>
                <a:ea typeface="Times New Roman" panose="02020603050405020304" pitchFamily="18" charset="0"/>
              </a:rPr>
              <a:t> </a:t>
            </a:r>
            <a:endParaRPr lang="en-US" dirty="0">
              <a:latin typeface="Times New Roman" panose="02020603050405020304" pitchFamily="18" charset="0"/>
              <a:ea typeface="Calibri" panose="020F0502020204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07" y="1719646"/>
            <a:ext cx="1041704" cy="1371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95" y="3222822"/>
            <a:ext cx="1048956" cy="1371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07" y="167148"/>
            <a:ext cx="1048955" cy="1371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07" y="4804567"/>
            <a:ext cx="1048955" cy="1371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398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B3AA7E-8337-9F4E-9D1A-033D821C009A}"/>
              </a:ext>
            </a:extLst>
          </p:cNvPr>
          <p:cNvSpPr txBox="1"/>
          <p:nvPr/>
        </p:nvSpPr>
        <p:spPr>
          <a:xfrm>
            <a:off x="2296217" y="2583639"/>
            <a:ext cx="4987124" cy="1408078"/>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learn more about New Mexico 4-H continue to module:  </a:t>
            </a:r>
          </a:p>
          <a:p>
            <a:pPr algn="ct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New Mexico 4-H 101 - Part 2</a:t>
            </a:r>
          </a:p>
          <a:p>
            <a:endParaRPr lang="en-US" sz="1350" dirty="0"/>
          </a:p>
        </p:txBody>
      </p:sp>
    </p:spTree>
    <p:extLst>
      <p:ext uri="{BB962C8B-B14F-4D97-AF65-F5344CB8AC3E}">
        <p14:creationId xmlns:p14="http://schemas.microsoft.com/office/powerpoint/2010/main" val="42854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9133" y="457200"/>
            <a:ext cx="3299885" cy="2103120"/>
          </a:xfrm>
        </p:spPr>
        <p:txBody>
          <a:bodyPr>
            <a:normAutofit/>
          </a:bodyPr>
          <a:lstStyle/>
          <a:p>
            <a:r>
              <a:rPr lang="en-US" sz="3600" b="1" dirty="0">
                <a:ln>
                  <a:solidFill>
                    <a:srgbClr val="009543"/>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Welcome to </a:t>
            </a:r>
            <a:br>
              <a:rPr lang="en-US" sz="3600" b="1" dirty="0">
                <a:ln>
                  <a:solidFill>
                    <a:srgbClr val="009543"/>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ln>
                  <a:solidFill>
                    <a:srgbClr val="009543"/>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Mexico 4-H</a:t>
            </a:r>
            <a:br>
              <a:rPr lang="en-US" dirty="0">
                <a:ln>
                  <a:solidFill>
                    <a:srgbClr val="009543"/>
                  </a:solidFill>
                </a:ln>
              </a:rPr>
            </a:br>
            <a:endParaRPr lang="en-US" dirty="0">
              <a:ln>
                <a:solidFill>
                  <a:srgbClr val="009543"/>
                </a:solidFill>
              </a:l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1269709"/>
              </p:ext>
            </p:extLst>
          </p:nvPr>
        </p:nvGraphicFramePr>
        <p:xfrm>
          <a:off x="3579019" y="127820"/>
          <a:ext cx="5240516" cy="597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2793466-B5CD-E94A-94C1-AA028A2AD0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764" y="2464081"/>
            <a:ext cx="2726352" cy="2815473"/>
          </a:xfrm>
          <a:prstGeom prst="rect">
            <a:avLst/>
          </a:prstGeom>
        </p:spPr>
      </p:pic>
    </p:spTree>
    <p:extLst>
      <p:ext uri="{BB962C8B-B14F-4D97-AF65-F5344CB8AC3E}">
        <p14:creationId xmlns:p14="http://schemas.microsoft.com/office/powerpoint/2010/main" val="234049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950F90D-DD33-45E7-8FD5-2611A30DAC41}"/>
                                            </p:graphicEl>
                                          </p:spTgt>
                                        </p:tgtEl>
                                        <p:attrNameLst>
                                          <p:attrName>style.visibility</p:attrName>
                                        </p:attrNameLst>
                                      </p:cBhvr>
                                      <p:to>
                                        <p:strVal val="visible"/>
                                      </p:to>
                                    </p:set>
                                    <p:animEffect transition="in" filter="fade">
                                      <p:cBhvr>
                                        <p:cTn id="7" dur="500"/>
                                        <p:tgtEl>
                                          <p:spTgt spid="4">
                                            <p:graphicEl>
                                              <a:dgm id="{2950F90D-DD33-45E7-8FD5-2611A30DAC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C452E11-97A3-49D5-BC67-7A274A38C423}"/>
                                            </p:graphicEl>
                                          </p:spTgt>
                                        </p:tgtEl>
                                        <p:attrNameLst>
                                          <p:attrName>style.visibility</p:attrName>
                                        </p:attrNameLst>
                                      </p:cBhvr>
                                      <p:to>
                                        <p:strVal val="visible"/>
                                      </p:to>
                                    </p:set>
                                    <p:animEffect transition="in" filter="fade">
                                      <p:cBhvr>
                                        <p:cTn id="12" dur="500"/>
                                        <p:tgtEl>
                                          <p:spTgt spid="4">
                                            <p:graphicEl>
                                              <a:dgm id="{BC452E11-97A3-49D5-BC67-7A274A38C4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C68A2-3E4D-1145-B752-D22E030E71C6}"/>
              </a:ext>
            </a:extLst>
          </p:cNvPr>
          <p:cNvSpPr txBox="1"/>
          <p:nvPr/>
        </p:nvSpPr>
        <p:spPr>
          <a:xfrm>
            <a:off x="2448234" y="4599166"/>
            <a:ext cx="6341806" cy="1477328"/>
          </a:xfrm>
          <a:prstGeom prst="rect">
            <a:avLst/>
          </a:prstGeom>
          <a:solidFill>
            <a:srgbClr val="780329"/>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t>Under the Morrill Act of 1862, New Mexico College of Agriculture and Mechanical Arts was designated as the state’s land-grant institution and today is known as New Mexico State University.  New Mexico State University is dedicated to teaching, research, and service.</a:t>
            </a:r>
          </a:p>
        </p:txBody>
      </p:sp>
      <p:pic>
        <p:nvPicPr>
          <p:cNvPr id="7" name="Picture 6">
            <a:extLst>
              <a:ext uri="{FF2B5EF4-FFF2-40B4-BE49-F238E27FC236}">
                <a16:creationId xmlns:a16="http://schemas.microsoft.com/office/drawing/2014/main" id="{C0A70EF2-85D9-6646-AAE2-89F7EB30EAC0}"/>
              </a:ext>
            </a:extLst>
          </p:cNvPr>
          <p:cNvPicPr>
            <a:picLocks noChangeAspect="1"/>
          </p:cNvPicPr>
          <p:nvPr/>
        </p:nvPicPr>
        <p:blipFill rotWithShape="1">
          <a:blip r:embed="rId2"/>
          <a:srcRect l="6146" t="3436" r="5253" b="6075"/>
          <a:stretch/>
        </p:blipFill>
        <p:spPr>
          <a:xfrm>
            <a:off x="580103" y="4292215"/>
            <a:ext cx="1700982" cy="1818967"/>
          </a:xfrm>
          <a:prstGeom prst="rect">
            <a:avLst/>
          </a:prstGeom>
        </p:spPr>
      </p:pic>
      <p:sp>
        <p:nvSpPr>
          <p:cNvPr id="15" name="Freeform 14"/>
          <p:cNvSpPr/>
          <p:nvPr/>
        </p:nvSpPr>
        <p:spPr>
          <a:xfrm>
            <a:off x="2700762" y="2333282"/>
            <a:ext cx="2476155" cy="1276767"/>
          </a:xfrm>
          <a:custGeom>
            <a:avLst/>
            <a:gdLst>
              <a:gd name="connsiteX0" fmla="*/ 0 w 2476155"/>
              <a:gd name="connsiteY0" fmla="*/ 0 h 1276767"/>
              <a:gd name="connsiteX1" fmla="*/ 2476155 w 2476155"/>
              <a:gd name="connsiteY1" fmla="*/ 0 h 1276767"/>
              <a:gd name="connsiteX2" fmla="*/ 2476155 w 2476155"/>
              <a:gd name="connsiteY2" fmla="*/ 1276767 h 1276767"/>
              <a:gd name="connsiteX3" fmla="*/ 0 w 2476155"/>
              <a:gd name="connsiteY3" fmla="*/ 1276767 h 1276767"/>
              <a:gd name="connsiteX4" fmla="*/ 0 w 2476155"/>
              <a:gd name="connsiteY4" fmla="*/ 0 h 127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155" h="1276767">
                <a:moveTo>
                  <a:pt x="0" y="0"/>
                </a:moveTo>
                <a:lnTo>
                  <a:pt x="2476155" y="0"/>
                </a:lnTo>
                <a:lnTo>
                  <a:pt x="2476155" y="1276767"/>
                </a:lnTo>
                <a:lnTo>
                  <a:pt x="0" y="1276767"/>
                </a:lnTo>
                <a:lnTo>
                  <a:pt x="0" y="0"/>
                </a:lnTo>
                <a:close/>
              </a:path>
            </a:pathLst>
          </a:cu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dirty="0"/>
          </a:p>
        </p:txBody>
      </p:sp>
      <p:sp>
        <p:nvSpPr>
          <p:cNvPr id="19" name="Freeform 18"/>
          <p:cNvSpPr/>
          <p:nvPr/>
        </p:nvSpPr>
        <p:spPr>
          <a:xfrm>
            <a:off x="3820897" y="3377784"/>
            <a:ext cx="1789463" cy="1160698"/>
          </a:xfrm>
          <a:custGeom>
            <a:avLst/>
            <a:gdLst>
              <a:gd name="connsiteX0" fmla="*/ 0 w 1150421"/>
              <a:gd name="connsiteY0" fmla="*/ 0 h 1160698"/>
              <a:gd name="connsiteX1" fmla="*/ 1150421 w 1150421"/>
              <a:gd name="connsiteY1" fmla="*/ 0 h 1160698"/>
              <a:gd name="connsiteX2" fmla="*/ 1150421 w 1150421"/>
              <a:gd name="connsiteY2" fmla="*/ 1160698 h 1160698"/>
              <a:gd name="connsiteX3" fmla="*/ 0 w 1150421"/>
              <a:gd name="connsiteY3" fmla="*/ 1160698 h 1160698"/>
              <a:gd name="connsiteX4" fmla="*/ 0 w 1150421"/>
              <a:gd name="connsiteY4" fmla="*/ 0 h 116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421" h="1160698">
                <a:moveTo>
                  <a:pt x="0" y="0"/>
                </a:moveTo>
                <a:lnTo>
                  <a:pt x="1150421" y="0"/>
                </a:lnTo>
                <a:lnTo>
                  <a:pt x="1150421" y="1160698"/>
                </a:lnTo>
                <a:lnTo>
                  <a:pt x="0" y="116069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ctr" anchorCtr="0">
            <a:noAutofit/>
          </a:bodyPr>
          <a:lstStyle/>
          <a:p>
            <a:pPr lvl="0" algn="l" defTabSz="1111250">
              <a:lnSpc>
                <a:spcPct val="90000"/>
              </a:lnSpc>
              <a:spcBef>
                <a:spcPct val="0"/>
              </a:spcBef>
              <a:spcAft>
                <a:spcPct val="35000"/>
              </a:spcAft>
            </a:pPr>
            <a:r>
              <a:rPr lang="en-US" sz="3600" b="1" u="sng" kern="1200" dirty="0"/>
              <a:t>Service</a:t>
            </a:r>
          </a:p>
        </p:txBody>
      </p:sp>
      <p:sp>
        <p:nvSpPr>
          <p:cNvPr id="21" name="Freeform 20"/>
          <p:cNvSpPr/>
          <p:nvPr/>
        </p:nvSpPr>
        <p:spPr>
          <a:xfrm rot="18046637">
            <a:off x="1031984" y="1225369"/>
            <a:ext cx="2022856" cy="1160698"/>
          </a:xfrm>
          <a:custGeom>
            <a:avLst/>
            <a:gdLst>
              <a:gd name="connsiteX0" fmla="*/ 0 w 1362611"/>
              <a:gd name="connsiteY0" fmla="*/ 0 h 1160698"/>
              <a:gd name="connsiteX1" fmla="*/ 1362611 w 1362611"/>
              <a:gd name="connsiteY1" fmla="*/ 0 h 1160698"/>
              <a:gd name="connsiteX2" fmla="*/ 1362611 w 1362611"/>
              <a:gd name="connsiteY2" fmla="*/ 1160698 h 1160698"/>
              <a:gd name="connsiteX3" fmla="*/ 0 w 1362611"/>
              <a:gd name="connsiteY3" fmla="*/ 1160698 h 1160698"/>
              <a:gd name="connsiteX4" fmla="*/ 0 w 1362611"/>
              <a:gd name="connsiteY4" fmla="*/ 0 h 116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611" h="1160698">
                <a:moveTo>
                  <a:pt x="0" y="0"/>
                </a:moveTo>
                <a:lnTo>
                  <a:pt x="1362611" y="0"/>
                </a:lnTo>
                <a:lnTo>
                  <a:pt x="1362611" y="1160698"/>
                </a:lnTo>
                <a:lnTo>
                  <a:pt x="0" y="116069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ctr" anchorCtr="0">
            <a:noAutofit/>
          </a:bodyPr>
          <a:lstStyle/>
          <a:p>
            <a:pPr lvl="0" algn="l" defTabSz="1111250">
              <a:lnSpc>
                <a:spcPct val="90000"/>
              </a:lnSpc>
              <a:spcBef>
                <a:spcPct val="0"/>
              </a:spcBef>
              <a:spcAft>
                <a:spcPct val="35000"/>
              </a:spcAft>
            </a:pPr>
            <a:r>
              <a:rPr lang="en-US" sz="3600" b="1" u="sng" kern="1200" dirty="0"/>
              <a:t>Research</a:t>
            </a:r>
          </a:p>
        </p:txBody>
      </p:sp>
      <p:sp>
        <p:nvSpPr>
          <p:cNvPr id="23" name="Freeform 22"/>
          <p:cNvSpPr/>
          <p:nvPr/>
        </p:nvSpPr>
        <p:spPr>
          <a:xfrm rot="3475603">
            <a:off x="6358748" y="1537057"/>
            <a:ext cx="2223237" cy="1160698"/>
          </a:xfrm>
          <a:custGeom>
            <a:avLst/>
            <a:gdLst>
              <a:gd name="connsiteX0" fmla="*/ 0 w 1338671"/>
              <a:gd name="connsiteY0" fmla="*/ 0 h 1160698"/>
              <a:gd name="connsiteX1" fmla="*/ 1338671 w 1338671"/>
              <a:gd name="connsiteY1" fmla="*/ 0 h 1160698"/>
              <a:gd name="connsiteX2" fmla="*/ 1338671 w 1338671"/>
              <a:gd name="connsiteY2" fmla="*/ 1160698 h 1160698"/>
              <a:gd name="connsiteX3" fmla="*/ 0 w 1338671"/>
              <a:gd name="connsiteY3" fmla="*/ 1160698 h 1160698"/>
              <a:gd name="connsiteX4" fmla="*/ 0 w 1338671"/>
              <a:gd name="connsiteY4" fmla="*/ 0 h 116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671" h="1160698">
                <a:moveTo>
                  <a:pt x="0" y="0"/>
                </a:moveTo>
                <a:lnTo>
                  <a:pt x="1338671" y="0"/>
                </a:lnTo>
                <a:lnTo>
                  <a:pt x="1338671" y="1160698"/>
                </a:lnTo>
                <a:lnTo>
                  <a:pt x="0" y="116069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ctr" anchorCtr="0">
            <a:noAutofit/>
          </a:bodyPr>
          <a:lstStyle/>
          <a:p>
            <a:pPr lvl="0" algn="l" defTabSz="1111250">
              <a:lnSpc>
                <a:spcPct val="90000"/>
              </a:lnSpc>
              <a:spcBef>
                <a:spcPct val="0"/>
              </a:spcBef>
              <a:spcAft>
                <a:spcPct val="35000"/>
              </a:spcAft>
            </a:pPr>
            <a:r>
              <a:rPr lang="en-US" sz="3600" b="1" u="sng" kern="1200" dirty="0"/>
              <a:t>Teaching</a:t>
            </a:r>
            <a:endParaRPr lang="en-US" sz="2500" b="1" u="sng" kern="1200" dirty="0"/>
          </a:p>
        </p:txBody>
      </p:sp>
      <p:sp>
        <p:nvSpPr>
          <p:cNvPr id="16" name="Oval 15"/>
          <p:cNvSpPr/>
          <p:nvPr/>
        </p:nvSpPr>
        <p:spPr>
          <a:xfrm>
            <a:off x="3065699" y="264344"/>
            <a:ext cx="3110098" cy="3003998"/>
          </a:xfrm>
          <a:prstGeom prst="ellipse">
            <a:avLst/>
          </a:prstGeom>
          <a:blipFill>
            <a:blip r:embed="rId3">
              <a:extLst>
                <a:ext uri="{28A0092B-C50C-407E-A947-70E740481C1C}">
                  <a14:useLocalDpi xmlns:a14="http://schemas.microsoft.com/office/drawing/2010/main" val="0"/>
                </a:ext>
              </a:extLst>
            </a:blip>
            <a:srcRect/>
            <a:stretch>
              <a:fillRect l="-10000" r="-10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accent6">
              <a:shade val="80000"/>
              <a:hueOff val="0"/>
              <a:satOff val="0"/>
              <a:lumOff val="0"/>
              <a:alphaOff val="0"/>
            </a:schemeClr>
          </a:lnRef>
          <a:fillRef idx="1">
            <a:scrgbClr r="0" g="0" b="0"/>
          </a:fillRef>
          <a:effectRef idx="1">
            <a:schemeClr val="accent6">
              <a:tint val="40000"/>
              <a:hueOff val="0"/>
              <a:satOff val="0"/>
              <a:lumOff val="0"/>
              <a:alphaOff val="0"/>
            </a:schemeClr>
          </a:effectRef>
          <a:fontRef idx="minor">
            <a:schemeClr val="lt1">
              <a:hueOff val="0"/>
              <a:satOff val="0"/>
              <a:lumOff val="0"/>
              <a:alphaOff val="0"/>
            </a:schemeClr>
          </a:fontRef>
        </p:style>
      </p:sp>
      <p:sp>
        <p:nvSpPr>
          <p:cNvPr id="5" name="Right Triangle 4"/>
          <p:cNvSpPr/>
          <p:nvPr/>
        </p:nvSpPr>
        <p:spPr>
          <a:xfrm flipH="1">
            <a:off x="751658" y="365584"/>
            <a:ext cx="1946880" cy="2946280"/>
          </a:xfrm>
          <a:custGeom>
            <a:avLst/>
            <a:gdLst>
              <a:gd name="connsiteX0" fmla="*/ 0 w 1097544"/>
              <a:gd name="connsiteY0" fmla="*/ 1211925 h 1211925"/>
              <a:gd name="connsiteX1" fmla="*/ 0 w 1097544"/>
              <a:gd name="connsiteY1" fmla="*/ 0 h 1211925"/>
              <a:gd name="connsiteX2" fmla="*/ 1097544 w 1097544"/>
              <a:gd name="connsiteY2" fmla="*/ 1211925 h 1211925"/>
              <a:gd name="connsiteX3" fmla="*/ 0 w 1097544"/>
              <a:gd name="connsiteY3" fmla="*/ 1211925 h 1211925"/>
              <a:gd name="connsiteX0" fmla="*/ 0 w 1156811"/>
              <a:gd name="connsiteY0" fmla="*/ 1211925 h 1677592"/>
              <a:gd name="connsiteX1" fmla="*/ 0 w 1156811"/>
              <a:gd name="connsiteY1" fmla="*/ 0 h 1677592"/>
              <a:gd name="connsiteX2" fmla="*/ 1156811 w 1156811"/>
              <a:gd name="connsiteY2" fmla="*/ 1677592 h 1677592"/>
              <a:gd name="connsiteX3" fmla="*/ 0 w 1156811"/>
              <a:gd name="connsiteY3" fmla="*/ 1211925 h 1677592"/>
              <a:gd name="connsiteX0" fmla="*/ 0 w 1156811"/>
              <a:gd name="connsiteY0" fmla="*/ 839392 h 1677592"/>
              <a:gd name="connsiteX1" fmla="*/ 0 w 1156811"/>
              <a:gd name="connsiteY1" fmla="*/ 0 h 1677592"/>
              <a:gd name="connsiteX2" fmla="*/ 1156811 w 1156811"/>
              <a:gd name="connsiteY2" fmla="*/ 1677592 h 1677592"/>
              <a:gd name="connsiteX3" fmla="*/ 0 w 1156811"/>
              <a:gd name="connsiteY3" fmla="*/ 839392 h 1677592"/>
              <a:gd name="connsiteX0" fmla="*/ 0 w 741944"/>
              <a:gd name="connsiteY0" fmla="*/ 839392 h 1118792"/>
              <a:gd name="connsiteX1" fmla="*/ 0 w 741944"/>
              <a:gd name="connsiteY1" fmla="*/ 0 h 1118792"/>
              <a:gd name="connsiteX2" fmla="*/ 741944 w 741944"/>
              <a:gd name="connsiteY2" fmla="*/ 1118792 h 1118792"/>
              <a:gd name="connsiteX3" fmla="*/ 0 w 741944"/>
              <a:gd name="connsiteY3" fmla="*/ 839392 h 1118792"/>
              <a:gd name="connsiteX0" fmla="*/ 8467 w 741944"/>
              <a:gd name="connsiteY0" fmla="*/ 1017192 h 1118792"/>
              <a:gd name="connsiteX1" fmla="*/ 0 w 741944"/>
              <a:gd name="connsiteY1" fmla="*/ 0 h 1118792"/>
              <a:gd name="connsiteX2" fmla="*/ 741944 w 741944"/>
              <a:gd name="connsiteY2" fmla="*/ 1118792 h 1118792"/>
              <a:gd name="connsiteX3" fmla="*/ 8467 w 741944"/>
              <a:gd name="connsiteY3" fmla="*/ 1017192 h 1118792"/>
              <a:gd name="connsiteX0" fmla="*/ 8467 w 885877"/>
              <a:gd name="connsiteY0" fmla="*/ 1017192 h 1465925"/>
              <a:gd name="connsiteX1" fmla="*/ 0 w 885877"/>
              <a:gd name="connsiteY1" fmla="*/ 0 h 1465925"/>
              <a:gd name="connsiteX2" fmla="*/ 885877 w 885877"/>
              <a:gd name="connsiteY2" fmla="*/ 1465925 h 1465925"/>
              <a:gd name="connsiteX3" fmla="*/ 8467 w 885877"/>
              <a:gd name="connsiteY3" fmla="*/ 1017192 h 1465925"/>
              <a:gd name="connsiteX0" fmla="*/ 8467 w 809677"/>
              <a:gd name="connsiteY0" fmla="*/ 1017192 h 1355859"/>
              <a:gd name="connsiteX1" fmla="*/ 0 w 809677"/>
              <a:gd name="connsiteY1" fmla="*/ 0 h 1355859"/>
              <a:gd name="connsiteX2" fmla="*/ 809677 w 809677"/>
              <a:gd name="connsiteY2" fmla="*/ 1355859 h 1355859"/>
              <a:gd name="connsiteX3" fmla="*/ 8467 w 809677"/>
              <a:gd name="connsiteY3" fmla="*/ 1017192 h 1355859"/>
              <a:gd name="connsiteX0" fmla="*/ 8467 w 885877"/>
              <a:gd name="connsiteY0" fmla="*/ 1017192 h 1415126"/>
              <a:gd name="connsiteX1" fmla="*/ 0 w 885877"/>
              <a:gd name="connsiteY1" fmla="*/ 0 h 1415126"/>
              <a:gd name="connsiteX2" fmla="*/ 885877 w 885877"/>
              <a:gd name="connsiteY2" fmla="*/ 1415126 h 1415126"/>
              <a:gd name="connsiteX3" fmla="*/ 8467 w 885877"/>
              <a:gd name="connsiteY3" fmla="*/ 1017192 h 1415126"/>
              <a:gd name="connsiteX0" fmla="*/ 8467 w 885877"/>
              <a:gd name="connsiteY0" fmla="*/ 1017192 h 1423593"/>
              <a:gd name="connsiteX1" fmla="*/ 0 w 885877"/>
              <a:gd name="connsiteY1" fmla="*/ 0 h 1423593"/>
              <a:gd name="connsiteX2" fmla="*/ 885877 w 885877"/>
              <a:gd name="connsiteY2" fmla="*/ 1423593 h 1423593"/>
              <a:gd name="connsiteX3" fmla="*/ 8467 w 885877"/>
              <a:gd name="connsiteY3" fmla="*/ 1017192 h 1423593"/>
              <a:gd name="connsiteX0" fmla="*/ 8467 w 868944"/>
              <a:gd name="connsiteY0" fmla="*/ 1017192 h 1432060"/>
              <a:gd name="connsiteX1" fmla="*/ 0 w 868944"/>
              <a:gd name="connsiteY1" fmla="*/ 0 h 1432060"/>
              <a:gd name="connsiteX2" fmla="*/ 868944 w 868944"/>
              <a:gd name="connsiteY2" fmla="*/ 1432060 h 1432060"/>
              <a:gd name="connsiteX3" fmla="*/ 8467 w 868944"/>
              <a:gd name="connsiteY3" fmla="*/ 1017192 h 1432060"/>
              <a:gd name="connsiteX0" fmla="*/ 13016 w 873493"/>
              <a:gd name="connsiteY0" fmla="*/ 958052 h 1372920"/>
              <a:gd name="connsiteX1" fmla="*/ 0 w 873493"/>
              <a:gd name="connsiteY1" fmla="*/ 0 h 1372920"/>
              <a:gd name="connsiteX2" fmla="*/ 873493 w 873493"/>
              <a:gd name="connsiteY2" fmla="*/ 1372920 h 1372920"/>
              <a:gd name="connsiteX3" fmla="*/ 13016 w 873493"/>
              <a:gd name="connsiteY3" fmla="*/ 958052 h 1372920"/>
              <a:gd name="connsiteX0" fmla="*/ 150 w 860627"/>
              <a:gd name="connsiteY0" fmla="*/ 989897 h 1404765"/>
              <a:gd name="connsiteX1" fmla="*/ 32627 w 860627"/>
              <a:gd name="connsiteY1" fmla="*/ 0 h 1404765"/>
              <a:gd name="connsiteX2" fmla="*/ 860627 w 860627"/>
              <a:gd name="connsiteY2" fmla="*/ 1404765 h 1404765"/>
              <a:gd name="connsiteX3" fmla="*/ 150 w 860627"/>
              <a:gd name="connsiteY3" fmla="*/ 989897 h 1404765"/>
              <a:gd name="connsiteX0" fmla="*/ 194 w 851573"/>
              <a:gd name="connsiteY0" fmla="*/ 921658 h 1404765"/>
              <a:gd name="connsiteX1" fmla="*/ 23573 w 851573"/>
              <a:gd name="connsiteY1" fmla="*/ 0 h 1404765"/>
              <a:gd name="connsiteX2" fmla="*/ 851573 w 851573"/>
              <a:gd name="connsiteY2" fmla="*/ 1404765 h 1404765"/>
              <a:gd name="connsiteX3" fmla="*/ 194 w 851573"/>
              <a:gd name="connsiteY3" fmla="*/ 921658 h 1404765"/>
              <a:gd name="connsiteX0" fmla="*/ 194 w 765137"/>
              <a:gd name="connsiteY0" fmla="*/ 921658 h 1309230"/>
              <a:gd name="connsiteX1" fmla="*/ 23573 w 765137"/>
              <a:gd name="connsiteY1" fmla="*/ 0 h 1309230"/>
              <a:gd name="connsiteX2" fmla="*/ 765137 w 765137"/>
              <a:gd name="connsiteY2" fmla="*/ 1309230 h 1309230"/>
              <a:gd name="connsiteX3" fmla="*/ 194 w 765137"/>
              <a:gd name="connsiteY3" fmla="*/ 921658 h 1309230"/>
              <a:gd name="connsiteX0" fmla="*/ 194 w 842475"/>
              <a:gd name="connsiteY0" fmla="*/ 921658 h 1382018"/>
              <a:gd name="connsiteX1" fmla="*/ 23573 w 842475"/>
              <a:gd name="connsiteY1" fmla="*/ 0 h 1382018"/>
              <a:gd name="connsiteX2" fmla="*/ 842475 w 842475"/>
              <a:gd name="connsiteY2" fmla="*/ 1382018 h 1382018"/>
              <a:gd name="connsiteX3" fmla="*/ 194 w 842475"/>
              <a:gd name="connsiteY3" fmla="*/ 921658 h 1382018"/>
              <a:gd name="connsiteX0" fmla="*/ 38 w 842319"/>
              <a:gd name="connsiteY0" fmla="*/ 748787 h 1209147"/>
              <a:gd name="connsiteX1" fmla="*/ 150796 w 842319"/>
              <a:gd name="connsiteY1" fmla="*/ 0 h 1209147"/>
              <a:gd name="connsiteX2" fmla="*/ 842319 w 842319"/>
              <a:gd name="connsiteY2" fmla="*/ 1209147 h 1209147"/>
              <a:gd name="connsiteX3" fmla="*/ 38 w 842319"/>
              <a:gd name="connsiteY3" fmla="*/ 748787 h 1209147"/>
              <a:gd name="connsiteX0" fmla="*/ 747 w 843028"/>
              <a:gd name="connsiteY0" fmla="*/ 976249 h 1436609"/>
              <a:gd name="connsiteX1" fmla="*/ 1380 w 843028"/>
              <a:gd name="connsiteY1" fmla="*/ 0 h 1436609"/>
              <a:gd name="connsiteX2" fmla="*/ 843028 w 843028"/>
              <a:gd name="connsiteY2" fmla="*/ 1436609 h 1436609"/>
              <a:gd name="connsiteX3" fmla="*/ 747 w 843028"/>
              <a:gd name="connsiteY3" fmla="*/ 976249 h 1436609"/>
              <a:gd name="connsiteX0" fmla="*/ 747 w 945896"/>
              <a:gd name="connsiteY0" fmla="*/ 976249 h 1629236"/>
              <a:gd name="connsiteX1" fmla="*/ 1380 w 945896"/>
              <a:gd name="connsiteY1" fmla="*/ 0 h 1629236"/>
              <a:gd name="connsiteX2" fmla="*/ 945896 w 945896"/>
              <a:gd name="connsiteY2" fmla="*/ 1629236 h 1629236"/>
              <a:gd name="connsiteX3" fmla="*/ 747 w 945896"/>
              <a:gd name="connsiteY3" fmla="*/ 976249 h 1629236"/>
              <a:gd name="connsiteX0" fmla="*/ 25084 w 944516"/>
              <a:gd name="connsiteY0" fmla="*/ 1036445 h 1629236"/>
              <a:gd name="connsiteX1" fmla="*/ 0 w 944516"/>
              <a:gd name="connsiteY1" fmla="*/ 0 h 1629236"/>
              <a:gd name="connsiteX2" fmla="*/ 944516 w 944516"/>
              <a:gd name="connsiteY2" fmla="*/ 1629236 h 1629236"/>
              <a:gd name="connsiteX3" fmla="*/ 25084 w 944516"/>
              <a:gd name="connsiteY3" fmla="*/ 1036445 h 1629236"/>
              <a:gd name="connsiteX0" fmla="*/ 453 w 919885"/>
              <a:gd name="connsiteY0" fmla="*/ 1036445 h 1629236"/>
              <a:gd name="connsiteX1" fmla="*/ 6229 w 919885"/>
              <a:gd name="connsiteY1" fmla="*/ 0 h 1629236"/>
              <a:gd name="connsiteX2" fmla="*/ 919885 w 919885"/>
              <a:gd name="connsiteY2" fmla="*/ 1629236 h 1629236"/>
              <a:gd name="connsiteX3" fmla="*/ 453 w 919885"/>
              <a:gd name="connsiteY3" fmla="*/ 1036445 h 1629236"/>
            </a:gdLst>
            <a:ahLst/>
            <a:cxnLst>
              <a:cxn ang="0">
                <a:pos x="connsiteX0" y="connsiteY0"/>
              </a:cxn>
              <a:cxn ang="0">
                <a:pos x="connsiteX1" y="connsiteY1"/>
              </a:cxn>
              <a:cxn ang="0">
                <a:pos x="connsiteX2" y="connsiteY2"/>
              </a:cxn>
              <a:cxn ang="0">
                <a:pos x="connsiteX3" y="connsiteY3"/>
              </a:cxn>
            </a:cxnLst>
            <a:rect l="l" t="t" r="r" b="b"/>
            <a:pathLst>
              <a:path w="919885" h="1629236">
                <a:moveTo>
                  <a:pt x="453" y="1036445"/>
                </a:moveTo>
                <a:cubicBezTo>
                  <a:pt x="-2369" y="697381"/>
                  <a:pt x="9051" y="339064"/>
                  <a:pt x="6229" y="0"/>
                </a:cubicBezTo>
                <a:lnTo>
                  <a:pt x="919885" y="1629236"/>
                </a:lnTo>
                <a:cubicBezTo>
                  <a:pt x="639125" y="1475783"/>
                  <a:pt x="281213" y="1189898"/>
                  <a:pt x="453" y="1036445"/>
                </a:cubicBezTo>
                <a:close/>
              </a:path>
            </a:pathLst>
          </a:custGeom>
          <a:noFill/>
          <a:ln w="76200">
            <a:solidFill>
              <a:srgbClr val="993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ight Triangle 4"/>
          <p:cNvSpPr/>
          <p:nvPr/>
        </p:nvSpPr>
        <p:spPr>
          <a:xfrm rot="7538714">
            <a:off x="3332905" y="2866942"/>
            <a:ext cx="2170748" cy="2926026"/>
          </a:xfrm>
          <a:custGeom>
            <a:avLst/>
            <a:gdLst>
              <a:gd name="connsiteX0" fmla="*/ 0 w 1097544"/>
              <a:gd name="connsiteY0" fmla="*/ 1211925 h 1211925"/>
              <a:gd name="connsiteX1" fmla="*/ 0 w 1097544"/>
              <a:gd name="connsiteY1" fmla="*/ 0 h 1211925"/>
              <a:gd name="connsiteX2" fmla="*/ 1097544 w 1097544"/>
              <a:gd name="connsiteY2" fmla="*/ 1211925 h 1211925"/>
              <a:gd name="connsiteX3" fmla="*/ 0 w 1097544"/>
              <a:gd name="connsiteY3" fmla="*/ 1211925 h 1211925"/>
              <a:gd name="connsiteX0" fmla="*/ 0 w 1156811"/>
              <a:gd name="connsiteY0" fmla="*/ 1211925 h 1677592"/>
              <a:gd name="connsiteX1" fmla="*/ 0 w 1156811"/>
              <a:gd name="connsiteY1" fmla="*/ 0 h 1677592"/>
              <a:gd name="connsiteX2" fmla="*/ 1156811 w 1156811"/>
              <a:gd name="connsiteY2" fmla="*/ 1677592 h 1677592"/>
              <a:gd name="connsiteX3" fmla="*/ 0 w 1156811"/>
              <a:gd name="connsiteY3" fmla="*/ 1211925 h 1677592"/>
              <a:gd name="connsiteX0" fmla="*/ 0 w 1156811"/>
              <a:gd name="connsiteY0" fmla="*/ 839392 h 1677592"/>
              <a:gd name="connsiteX1" fmla="*/ 0 w 1156811"/>
              <a:gd name="connsiteY1" fmla="*/ 0 h 1677592"/>
              <a:gd name="connsiteX2" fmla="*/ 1156811 w 1156811"/>
              <a:gd name="connsiteY2" fmla="*/ 1677592 h 1677592"/>
              <a:gd name="connsiteX3" fmla="*/ 0 w 1156811"/>
              <a:gd name="connsiteY3" fmla="*/ 839392 h 1677592"/>
              <a:gd name="connsiteX0" fmla="*/ 0 w 741944"/>
              <a:gd name="connsiteY0" fmla="*/ 839392 h 1118792"/>
              <a:gd name="connsiteX1" fmla="*/ 0 w 741944"/>
              <a:gd name="connsiteY1" fmla="*/ 0 h 1118792"/>
              <a:gd name="connsiteX2" fmla="*/ 741944 w 741944"/>
              <a:gd name="connsiteY2" fmla="*/ 1118792 h 1118792"/>
              <a:gd name="connsiteX3" fmla="*/ 0 w 741944"/>
              <a:gd name="connsiteY3" fmla="*/ 839392 h 1118792"/>
              <a:gd name="connsiteX0" fmla="*/ 8467 w 741944"/>
              <a:gd name="connsiteY0" fmla="*/ 1017192 h 1118792"/>
              <a:gd name="connsiteX1" fmla="*/ 0 w 741944"/>
              <a:gd name="connsiteY1" fmla="*/ 0 h 1118792"/>
              <a:gd name="connsiteX2" fmla="*/ 741944 w 741944"/>
              <a:gd name="connsiteY2" fmla="*/ 1118792 h 1118792"/>
              <a:gd name="connsiteX3" fmla="*/ 8467 w 741944"/>
              <a:gd name="connsiteY3" fmla="*/ 1017192 h 1118792"/>
              <a:gd name="connsiteX0" fmla="*/ 8467 w 885877"/>
              <a:gd name="connsiteY0" fmla="*/ 1017192 h 1465925"/>
              <a:gd name="connsiteX1" fmla="*/ 0 w 885877"/>
              <a:gd name="connsiteY1" fmla="*/ 0 h 1465925"/>
              <a:gd name="connsiteX2" fmla="*/ 885877 w 885877"/>
              <a:gd name="connsiteY2" fmla="*/ 1465925 h 1465925"/>
              <a:gd name="connsiteX3" fmla="*/ 8467 w 885877"/>
              <a:gd name="connsiteY3" fmla="*/ 1017192 h 1465925"/>
              <a:gd name="connsiteX0" fmla="*/ 8467 w 809677"/>
              <a:gd name="connsiteY0" fmla="*/ 1017192 h 1355859"/>
              <a:gd name="connsiteX1" fmla="*/ 0 w 809677"/>
              <a:gd name="connsiteY1" fmla="*/ 0 h 1355859"/>
              <a:gd name="connsiteX2" fmla="*/ 809677 w 809677"/>
              <a:gd name="connsiteY2" fmla="*/ 1355859 h 1355859"/>
              <a:gd name="connsiteX3" fmla="*/ 8467 w 809677"/>
              <a:gd name="connsiteY3" fmla="*/ 1017192 h 1355859"/>
              <a:gd name="connsiteX0" fmla="*/ 8467 w 885877"/>
              <a:gd name="connsiteY0" fmla="*/ 1017192 h 1415126"/>
              <a:gd name="connsiteX1" fmla="*/ 0 w 885877"/>
              <a:gd name="connsiteY1" fmla="*/ 0 h 1415126"/>
              <a:gd name="connsiteX2" fmla="*/ 885877 w 885877"/>
              <a:gd name="connsiteY2" fmla="*/ 1415126 h 1415126"/>
              <a:gd name="connsiteX3" fmla="*/ 8467 w 885877"/>
              <a:gd name="connsiteY3" fmla="*/ 1017192 h 1415126"/>
              <a:gd name="connsiteX0" fmla="*/ 8467 w 885877"/>
              <a:gd name="connsiteY0" fmla="*/ 1017192 h 1423593"/>
              <a:gd name="connsiteX1" fmla="*/ 0 w 885877"/>
              <a:gd name="connsiteY1" fmla="*/ 0 h 1423593"/>
              <a:gd name="connsiteX2" fmla="*/ 885877 w 885877"/>
              <a:gd name="connsiteY2" fmla="*/ 1423593 h 1423593"/>
              <a:gd name="connsiteX3" fmla="*/ 8467 w 885877"/>
              <a:gd name="connsiteY3" fmla="*/ 1017192 h 1423593"/>
              <a:gd name="connsiteX0" fmla="*/ 8467 w 868944"/>
              <a:gd name="connsiteY0" fmla="*/ 1017192 h 1432060"/>
              <a:gd name="connsiteX1" fmla="*/ 0 w 868944"/>
              <a:gd name="connsiteY1" fmla="*/ 0 h 1432060"/>
              <a:gd name="connsiteX2" fmla="*/ 868944 w 868944"/>
              <a:gd name="connsiteY2" fmla="*/ 1432060 h 1432060"/>
              <a:gd name="connsiteX3" fmla="*/ 8467 w 868944"/>
              <a:gd name="connsiteY3" fmla="*/ 1017192 h 1432060"/>
              <a:gd name="connsiteX0" fmla="*/ 13016 w 873493"/>
              <a:gd name="connsiteY0" fmla="*/ 958052 h 1372920"/>
              <a:gd name="connsiteX1" fmla="*/ 0 w 873493"/>
              <a:gd name="connsiteY1" fmla="*/ 0 h 1372920"/>
              <a:gd name="connsiteX2" fmla="*/ 873493 w 873493"/>
              <a:gd name="connsiteY2" fmla="*/ 1372920 h 1372920"/>
              <a:gd name="connsiteX3" fmla="*/ 13016 w 873493"/>
              <a:gd name="connsiteY3" fmla="*/ 958052 h 1372920"/>
              <a:gd name="connsiteX0" fmla="*/ 150 w 860627"/>
              <a:gd name="connsiteY0" fmla="*/ 989897 h 1404765"/>
              <a:gd name="connsiteX1" fmla="*/ 32627 w 860627"/>
              <a:gd name="connsiteY1" fmla="*/ 0 h 1404765"/>
              <a:gd name="connsiteX2" fmla="*/ 860627 w 860627"/>
              <a:gd name="connsiteY2" fmla="*/ 1404765 h 1404765"/>
              <a:gd name="connsiteX3" fmla="*/ 150 w 860627"/>
              <a:gd name="connsiteY3" fmla="*/ 989897 h 1404765"/>
              <a:gd name="connsiteX0" fmla="*/ 194 w 851573"/>
              <a:gd name="connsiteY0" fmla="*/ 921658 h 1404765"/>
              <a:gd name="connsiteX1" fmla="*/ 23573 w 851573"/>
              <a:gd name="connsiteY1" fmla="*/ 0 h 1404765"/>
              <a:gd name="connsiteX2" fmla="*/ 851573 w 851573"/>
              <a:gd name="connsiteY2" fmla="*/ 1404765 h 1404765"/>
              <a:gd name="connsiteX3" fmla="*/ 194 w 851573"/>
              <a:gd name="connsiteY3" fmla="*/ 921658 h 1404765"/>
              <a:gd name="connsiteX0" fmla="*/ 194 w 765137"/>
              <a:gd name="connsiteY0" fmla="*/ 921658 h 1309230"/>
              <a:gd name="connsiteX1" fmla="*/ 23573 w 765137"/>
              <a:gd name="connsiteY1" fmla="*/ 0 h 1309230"/>
              <a:gd name="connsiteX2" fmla="*/ 765137 w 765137"/>
              <a:gd name="connsiteY2" fmla="*/ 1309230 h 1309230"/>
              <a:gd name="connsiteX3" fmla="*/ 194 w 765137"/>
              <a:gd name="connsiteY3" fmla="*/ 921658 h 1309230"/>
              <a:gd name="connsiteX0" fmla="*/ 194 w 842475"/>
              <a:gd name="connsiteY0" fmla="*/ 921658 h 1382018"/>
              <a:gd name="connsiteX1" fmla="*/ 23573 w 842475"/>
              <a:gd name="connsiteY1" fmla="*/ 0 h 1382018"/>
              <a:gd name="connsiteX2" fmla="*/ 842475 w 842475"/>
              <a:gd name="connsiteY2" fmla="*/ 1382018 h 1382018"/>
              <a:gd name="connsiteX3" fmla="*/ 194 w 842475"/>
              <a:gd name="connsiteY3" fmla="*/ 921658 h 1382018"/>
              <a:gd name="connsiteX0" fmla="*/ 38 w 842319"/>
              <a:gd name="connsiteY0" fmla="*/ 748787 h 1209147"/>
              <a:gd name="connsiteX1" fmla="*/ 150796 w 842319"/>
              <a:gd name="connsiteY1" fmla="*/ 0 h 1209147"/>
              <a:gd name="connsiteX2" fmla="*/ 842319 w 842319"/>
              <a:gd name="connsiteY2" fmla="*/ 1209147 h 1209147"/>
              <a:gd name="connsiteX3" fmla="*/ 38 w 842319"/>
              <a:gd name="connsiteY3" fmla="*/ 748787 h 1209147"/>
              <a:gd name="connsiteX0" fmla="*/ 747 w 843028"/>
              <a:gd name="connsiteY0" fmla="*/ 976249 h 1436609"/>
              <a:gd name="connsiteX1" fmla="*/ 1380 w 843028"/>
              <a:gd name="connsiteY1" fmla="*/ 0 h 1436609"/>
              <a:gd name="connsiteX2" fmla="*/ 843028 w 843028"/>
              <a:gd name="connsiteY2" fmla="*/ 1436609 h 1436609"/>
              <a:gd name="connsiteX3" fmla="*/ 747 w 843028"/>
              <a:gd name="connsiteY3" fmla="*/ 976249 h 1436609"/>
              <a:gd name="connsiteX0" fmla="*/ 58528 w 900809"/>
              <a:gd name="connsiteY0" fmla="*/ 916160 h 1376520"/>
              <a:gd name="connsiteX1" fmla="*/ 0 w 900809"/>
              <a:gd name="connsiteY1" fmla="*/ 0 h 1376520"/>
              <a:gd name="connsiteX2" fmla="*/ 900809 w 900809"/>
              <a:gd name="connsiteY2" fmla="*/ 1376520 h 1376520"/>
              <a:gd name="connsiteX3" fmla="*/ 58528 w 900809"/>
              <a:gd name="connsiteY3" fmla="*/ 916160 h 1376520"/>
              <a:gd name="connsiteX0" fmla="*/ 157696 w 999977"/>
              <a:gd name="connsiteY0" fmla="*/ 1137066 h 1597426"/>
              <a:gd name="connsiteX1" fmla="*/ 0 w 999977"/>
              <a:gd name="connsiteY1" fmla="*/ 0 h 1597426"/>
              <a:gd name="connsiteX2" fmla="*/ 999977 w 999977"/>
              <a:gd name="connsiteY2" fmla="*/ 1597426 h 1597426"/>
              <a:gd name="connsiteX3" fmla="*/ 157696 w 999977"/>
              <a:gd name="connsiteY3" fmla="*/ 1137066 h 1597426"/>
              <a:gd name="connsiteX0" fmla="*/ 157696 w 1133987"/>
              <a:gd name="connsiteY0" fmla="*/ 1137066 h 1772317"/>
              <a:gd name="connsiteX1" fmla="*/ 0 w 1133987"/>
              <a:gd name="connsiteY1" fmla="*/ 0 h 1772317"/>
              <a:gd name="connsiteX2" fmla="*/ 1133987 w 1133987"/>
              <a:gd name="connsiteY2" fmla="*/ 1772317 h 1772317"/>
              <a:gd name="connsiteX3" fmla="*/ 157696 w 1133987"/>
              <a:gd name="connsiteY3" fmla="*/ 1137066 h 1772317"/>
              <a:gd name="connsiteX0" fmla="*/ 187419 w 1163710"/>
              <a:gd name="connsiteY0" fmla="*/ 1186053 h 1821304"/>
              <a:gd name="connsiteX1" fmla="*/ 0 w 1163710"/>
              <a:gd name="connsiteY1" fmla="*/ 0 h 1821304"/>
              <a:gd name="connsiteX2" fmla="*/ 1163710 w 1163710"/>
              <a:gd name="connsiteY2" fmla="*/ 1821304 h 1821304"/>
              <a:gd name="connsiteX3" fmla="*/ 187419 w 1163710"/>
              <a:gd name="connsiteY3" fmla="*/ 1186053 h 1821304"/>
              <a:gd name="connsiteX0" fmla="*/ 370 w 976661"/>
              <a:gd name="connsiteY0" fmla="*/ 874264 h 1509515"/>
              <a:gd name="connsiteX1" fmla="*/ 9104 w 976661"/>
              <a:gd name="connsiteY1" fmla="*/ 0 h 1509515"/>
              <a:gd name="connsiteX2" fmla="*/ 976661 w 976661"/>
              <a:gd name="connsiteY2" fmla="*/ 1509515 h 1509515"/>
              <a:gd name="connsiteX3" fmla="*/ 370 w 976661"/>
              <a:gd name="connsiteY3" fmla="*/ 874264 h 1509515"/>
              <a:gd name="connsiteX0" fmla="*/ 153788 w 1130079"/>
              <a:gd name="connsiteY0" fmla="*/ 1165105 h 1800356"/>
              <a:gd name="connsiteX1" fmla="*/ 0 w 1130079"/>
              <a:gd name="connsiteY1" fmla="*/ 0 h 1800356"/>
              <a:gd name="connsiteX2" fmla="*/ 1130079 w 1130079"/>
              <a:gd name="connsiteY2" fmla="*/ 1800356 h 1800356"/>
              <a:gd name="connsiteX3" fmla="*/ 153788 w 1130079"/>
              <a:gd name="connsiteY3" fmla="*/ 1165105 h 1800356"/>
              <a:gd name="connsiteX0" fmla="*/ 126157 w 1130079"/>
              <a:gd name="connsiteY0" fmla="*/ 1188525 h 1800356"/>
              <a:gd name="connsiteX1" fmla="*/ 0 w 1130079"/>
              <a:gd name="connsiteY1" fmla="*/ 0 h 1800356"/>
              <a:gd name="connsiteX2" fmla="*/ 1130079 w 1130079"/>
              <a:gd name="connsiteY2" fmla="*/ 1800356 h 1800356"/>
              <a:gd name="connsiteX3" fmla="*/ 126157 w 1130079"/>
              <a:gd name="connsiteY3" fmla="*/ 1188525 h 1800356"/>
            </a:gdLst>
            <a:ahLst/>
            <a:cxnLst>
              <a:cxn ang="0">
                <a:pos x="connsiteX0" y="connsiteY0"/>
              </a:cxn>
              <a:cxn ang="0">
                <a:pos x="connsiteX1" y="connsiteY1"/>
              </a:cxn>
              <a:cxn ang="0">
                <a:pos x="connsiteX2" y="connsiteY2"/>
              </a:cxn>
              <a:cxn ang="0">
                <a:pos x="connsiteX3" y="connsiteY3"/>
              </a:cxn>
            </a:cxnLst>
            <a:rect l="l" t="t" r="r" b="b"/>
            <a:pathLst>
              <a:path w="1130079" h="1800356">
                <a:moveTo>
                  <a:pt x="126157" y="1188525"/>
                </a:moveTo>
                <a:cubicBezTo>
                  <a:pt x="123335" y="849461"/>
                  <a:pt x="2822" y="339064"/>
                  <a:pt x="0" y="0"/>
                </a:cubicBezTo>
                <a:lnTo>
                  <a:pt x="1130079" y="1800356"/>
                </a:lnTo>
                <a:lnTo>
                  <a:pt x="126157" y="1188525"/>
                </a:lnTo>
                <a:close/>
              </a:path>
            </a:pathLst>
          </a:custGeom>
          <a:noFill/>
          <a:ln w="76200">
            <a:solidFill>
              <a:srgbClr val="993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Right Triangle 4"/>
          <p:cNvSpPr/>
          <p:nvPr/>
        </p:nvSpPr>
        <p:spPr>
          <a:xfrm>
            <a:off x="6609945" y="365584"/>
            <a:ext cx="1946880" cy="2946280"/>
          </a:xfrm>
          <a:custGeom>
            <a:avLst/>
            <a:gdLst>
              <a:gd name="connsiteX0" fmla="*/ 0 w 1097544"/>
              <a:gd name="connsiteY0" fmla="*/ 1211925 h 1211925"/>
              <a:gd name="connsiteX1" fmla="*/ 0 w 1097544"/>
              <a:gd name="connsiteY1" fmla="*/ 0 h 1211925"/>
              <a:gd name="connsiteX2" fmla="*/ 1097544 w 1097544"/>
              <a:gd name="connsiteY2" fmla="*/ 1211925 h 1211925"/>
              <a:gd name="connsiteX3" fmla="*/ 0 w 1097544"/>
              <a:gd name="connsiteY3" fmla="*/ 1211925 h 1211925"/>
              <a:gd name="connsiteX0" fmla="*/ 0 w 1156811"/>
              <a:gd name="connsiteY0" fmla="*/ 1211925 h 1677592"/>
              <a:gd name="connsiteX1" fmla="*/ 0 w 1156811"/>
              <a:gd name="connsiteY1" fmla="*/ 0 h 1677592"/>
              <a:gd name="connsiteX2" fmla="*/ 1156811 w 1156811"/>
              <a:gd name="connsiteY2" fmla="*/ 1677592 h 1677592"/>
              <a:gd name="connsiteX3" fmla="*/ 0 w 1156811"/>
              <a:gd name="connsiteY3" fmla="*/ 1211925 h 1677592"/>
              <a:gd name="connsiteX0" fmla="*/ 0 w 1156811"/>
              <a:gd name="connsiteY0" fmla="*/ 839392 h 1677592"/>
              <a:gd name="connsiteX1" fmla="*/ 0 w 1156811"/>
              <a:gd name="connsiteY1" fmla="*/ 0 h 1677592"/>
              <a:gd name="connsiteX2" fmla="*/ 1156811 w 1156811"/>
              <a:gd name="connsiteY2" fmla="*/ 1677592 h 1677592"/>
              <a:gd name="connsiteX3" fmla="*/ 0 w 1156811"/>
              <a:gd name="connsiteY3" fmla="*/ 839392 h 1677592"/>
              <a:gd name="connsiteX0" fmla="*/ 0 w 741944"/>
              <a:gd name="connsiteY0" fmla="*/ 839392 h 1118792"/>
              <a:gd name="connsiteX1" fmla="*/ 0 w 741944"/>
              <a:gd name="connsiteY1" fmla="*/ 0 h 1118792"/>
              <a:gd name="connsiteX2" fmla="*/ 741944 w 741944"/>
              <a:gd name="connsiteY2" fmla="*/ 1118792 h 1118792"/>
              <a:gd name="connsiteX3" fmla="*/ 0 w 741944"/>
              <a:gd name="connsiteY3" fmla="*/ 839392 h 1118792"/>
              <a:gd name="connsiteX0" fmla="*/ 8467 w 741944"/>
              <a:gd name="connsiteY0" fmla="*/ 1017192 h 1118792"/>
              <a:gd name="connsiteX1" fmla="*/ 0 w 741944"/>
              <a:gd name="connsiteY1" fmla="*/ 0 h 1118792"/>
              <a:gd name="connsiteX2" fmla="*/ 741944 w 741944"/>
              <a:gd name="connsiteY2" fmla="*/ 1118792 h 1118792"/>
              <a:gd name="connsiteX3" fmla="*/ 8467 w 741944"/>
              <a:gd name="connsiteY3" fmla="*/ 1017192 h 1118792"/>
              <a:gd name="connsiteX0" fmla="*/ 8467 w 885877"/>
              <a:gd name="connsiteY0" fmla="*/ 1017192 h 1465925"/>
              <a:gd name="connsiteX1" fmla="*/ 0 w 885877"/>
              <a:gd name="connsiteY1" fmla="*/ 0 h 1465925"/>
              <a:gd name="connsiteX2" fmla="*/ 885877 w 885877"/>
              <a:gd name="connsiteY2" fmla="*/ 1465925 h 1465925"/>
              <a:gd name="connsiteX3" fmla="*/ 8467 w 885877"/>
              <a:gd name="connsiteY3" fmla="*/ 1017192 h 1465925"/>
              <a:gd name="connsiteX0" fmla="*/ 8467 w 809677"/>
              <a:gd name="connsiteY0" fmla="*/ 1017192 h 1355859"/>
              <a:gd name="connsiteX1" fmla="*/ 0 w 809677"/>
              <a:gd name="connsiteY1" fmla="*/ 0 h 1355859"/>
              <a:gd name="connsiteX2" fmla="*/ 809677 w 809677"/>
              <a:gd name="connsiteY2" fmla="*/ 1355859 h 1355859"/>
              <a:gd name="connsiteX3" fmla="*/ 8467 w 809677"/>
              <a:gd name="connsiteY3" fmla="*/ 1017192 h 1355859"/>
              <a:gd name="connsiteX0" fmla="*/ 8467 w 885877"/>
              <a:gd name="connsiteY0" fmla="*/ 1017192 h 1415126"/>
              <a:gd name="connsiteX1" fmla="*/ 0 w 885877"/>
              <a:gd name="connsiteY1" fmla="*/ 0 h 1415126"/>
              <a:gd name="connsiteX2" fmla="*/ 885877 w 885877"/>
              <a:gd name="connsiteY2" fmla="*/ 1415126 h 1415126"/>
              <a:gd name="connsiteX3" fmla="*/ 8467 w 885877"/>
              <a:gd name="connsiteY3" fmla="*/ 1017192 h 1415126"/>
              <a:gd name="connsiteX0" fmla="*/ 8467 w 885877"/>
              <a:gd name="connsiteY0" fmla="*/ 1017192 h 1423593"/>
              <a:gd name="connsiteX1" fmla="*/ 0 w 885877"/>
              <a:gd name="connsiteY1" fmla="*/ 0 h 1423593"/>
              <a:gd name="connsiteX2" fmla="*/ 885877 w 885877"/>
              <a:gd name="connsiteY2" fmla="*/ 1423593 h 1423593"/>
              <a:gd name="connsiteX3" fmla="*/ 8467 w 885877"/>
              <a:gd name="connsiteY3" fmla="*/ 1017192 h 1423593"/>
              <a:gd name="connsiteX0" fmla="*/ 8467 w 868944"/>
              <a:gd name="connsiteY0" fmla="*/ 1017192 h 1432060"/>
              <a:gd name="connsiteX1" fmla="*/ 0 w 868944"/>
              <a:gd name="connsiteY1" fmla="*/ 0 h 1432060"/>
              <a:gd name="connsiteX2" fmla="*/ 868944 w 868944"/>
              <a:gd name="connsiteY2" fmla="*/ 1432060 h 1432060"/>
              <a:gd name="connsiteX3" fmla="*/ 8467 w 868944"/>
              <a:gd name="connsiteY3" fmla="*/ 1017192 h 1432060"/>
              <a:gd name="connsiteX0" fmla="*/ 13016 w 873493"/>
              <a:gd name="connsiteY0" fmla="*/ 958052 h 1372920"/>
              <a:gd name="connsiteX1" fmla="*/ 0 w 873493"/>
              <a:gd name="connsiteY1" fmla="*/ 0 h 1372920"/>
              <a:gd name="connsiteX2" fmla="*/ 873493 w 873493"/>
              <a:gd name="connsiteY2" fmla="*/ 1372920 h 1372920"/>
              <a:gd name="connsiteX3" fmla="*/ 13016 w 873493"/>
              <a:gd name="connsiteY3" fmla="*/ 958052 h 1372920"/>
              <a:gd name="connsiteX0" fmla="*/ 150 w 860627"/>
              <a:gd name="connsiteY0" fmla="*/ 989897 h 1404765"/>
              <a:gd name="connsiteX1" fmla="*/ 32627 w 860627"/>
              <a:gd name="connsiteY1" fmla="*/ 0 h 1404765"/>
              <a:gd name="connsiteX2" fmla="*/ 860627 w 860627"/>
              <a:gd name="connsiteY2" fmla="*/ 1404765 h 1404765"/>
              <a:gd name="connsiteX3" fmla="*/ 150 w 860627"/>
              <a:gd name="connsiteY3" fmla="*/ 989897 h 1404765"/>
              <a:gd name="connsiteX0" fmla="*/ 194 w 851573"/>
              <a:gd name="connsiteY0" fmla="*/ 921658 h 1404765"/>
              <a:gd name="connsiteX1" fmla="*/ 23573 w 851573"/>
              <a:gd name="connsiteY1" fmla="*/ 0 h 1404765"/>
              <a:gd name="connsiteX2" fmla="*/ 851573 w 851573"/>
              <a:gd name="connsiteY2" fmla="*/ 1404765 h 1404765"/>
              <a:gd name="connsiteX3" fmla="*/ 194 w 851573"/>
              <a:gd name="connsiteY3" fmla="*/ 921658 h 1404765"/>
              <a:gd name="connsiteX0" fmla="*/ 194 w 765137"/>
              <a:gd name="connsiteY0" fmla="*/ 921658 h 1309230"/>
              <a:gd name="connsiteX1" fmla="*/ 23573 w 765137"/>
              <a:gd name="connsiteY1" fmla="*/ 0 h 1309230"/>
              <a:gd name="connsiteX2" fmla="*/ 765137 w 765137"/>
              <a:gd name="connsiteY2" fmla="*/ 1309230 h 1309230"/>
              <a:gd name="connsiteX3" fmla="*/ 194 w 765137"/>
              <a:gd name="connsiteY3" fmla="*/ 921658 h 1309230"/>
              <a:gd name="connsiteX0" fmla="*/ 194 w 842475"/>
              <a:gd name="connsiteY0" fmla="*/ 921658 h 1382018"/>
              <a:gd name="connsiteX1" fmla="*/ 23573 w 842475"/>
              <a:gd name="connsiteY1" fmla="*/ 0 h 1382018"/>
              <a:gd name="connsiteX2" fmla="*/ 842475 w 842475"/>
              <a:gd name="connsiteY2" fmla="*/ 1382018 h 1382018"/>
              <a:gd name="connsiteX3" fmla="*/ 194 w 842475"/>
              <a:gd name="connsiteY3" fmla="*/ 921658 h 1382018"/>
              <a:gd name="connsiteX0" fmla="*/ 38 w 842319"/>
              <a:gd name="connsiteY0" fmla="*/ 748787 h 1209147"/>
              <a:gd name="connsiteX1" fmla="*/ 150796 w 842319"/>
              <a:gd name="connsiteY1" fmla="*/ 0 h 1209147"/>
              <a:gd name="connsiteX2" fmla="*/ 842319 w 842319"/>
              <a:gd name="connsiteY2" fmla="*/ 1209147 h 1209147"/>
              <a:gd name="connsiteX3" fmla="*/ 38 w 842319"/>
              <a:gd name="connsiteY3" fmla="*/ 748787 h 1209147"/>
              <a:gd name="connsiteX0" fmla="*/ 747 w 843028"/>
              <a:gd name="connsiteY0" fmla="*/ 976249 h 1436609"/>
              <a:gd name="connsiteX1" fmla="*/ 1380 w 843028"/>
              <a:gd name="connsiteY1" fmla="*/ 0 h 1436609"/>
              <a:gd name="connsiteX2" fmla="*/ 843028 w 843028"/>
              <a:gd name="connsiteY2" fmla="*/ 1436609 h 1436609"/>
              <a:gd name="connsiteX3" fmla="*/ 747 w 843028"/>
              <a:gd name="connsiteY3" fmla="*/ 976249 h 1436609"/>
              <a:gd name="connsiteX0" fmla="*/ 747 w 945896"/>
              <a:gd name="connsiteY0" fmla="*/ 976249 h 1629236"/>
              <a:gd name="connsiteX1" fmla="*/ 1380 w 945896"/>
              <a:gd name="connsiteY1" fmla="*/ 0 h 1629236"/>
              <a:gd name="connsiteX2" fmla="*/ 945896 w 945896"/>
              <a:gd name="connsiteY2" fmla="*/ 1629236 h 1629236"/>
              <a:gd name="connsiteX3" fmla="*/ 747 w 945896"/>
              <a:gd name="connsiteY3" fmla="*/ 976249 h 1629236"/>
              <a:gd name="connsiteX0" fmla="*/ 25084 w 944516"/>
              <a:gd name="connsiteY0" fmla="*/ 1036445 h 1629236"/>
              <a:gd name="connsiteX1" fmla="*/ 0 w 944516"/>
              <a:gd name="connsiteY1" fmla="*/ 0 h 1629236"/>
              <a:gd name="connsiteX2" fmla="*/ 944516 w 944516"/>
              <a:gd name="connsiteY2" fmla="*/ 1629236 h 1629236"/>
              <a:gd name="connsiteX3" fmla="*/ 25084 w 944516"/>
              <a:gd name="connsiteY3" fmla="*/ 1036445 h 1629236"/>
              <a:gd name="connsiteX0" fmla="*/ 453 w 919885"/>
              <a:gd name="connsiteY0" fmla="*/ 1036445 h 1629236"/>
              <a:gd name="connsiteX1" fmla="*/ 6229 w 919885"/>
              <a:gd name="connsiteY1" fmla="*/ 0 h 1629236"/>
              <a:gd name="connsiteX2" fmla="*/ 919885 w 919885"/>
              <a:gd name="connsiteY2" fmla="*/ 1629236 h 1629236"/>
              <a:gd name="connsiteX3" fmla="*/ 453 w 919885"/>
              <a:gd name="connsiteY3" fmla="*/ 1036445 h 1629236"/>
            </a:gdLst>
            <a:ahLst/>
            <a:cxnLst>
              <a:cxn ang="0">
                <a:pos x="connsiteX0" y="connsiteY0"/>
              </a:cxn>
              <a:cxn ang="0">
                <a:pos x="connsiteX1" y="connsiteY1"/>
              </a:cxn>
              <a:cxn ang="0">
                <a:pos x="connsiteX2" y="connsiteY2"/>
              </a:cxn>
              <a:cxn ang="0">
                <a:pos x="connsiteX3" y="connsiteY3"/>
              </a:cxn>
            </a:cxnLst>
            <a:rect l="l" t="t" r="r" b="b"/>
            <a:pathLst>
              <a:path w="919885" h="1629236">
                <a:moveTo>
                  <a:pt x="453" y="1036445"/>
                </a:moveTo>
                <a:cubicBezTo>
                  <a:pt x="-2369" y="697381"/>
                  <a:pt x="9051" y="339064"/>
                  <a:pt x="6229" y="0"/>
                </a:cubicBezTo>
                <a:lnTo>
                  <a:pt x="919885" y="1629236"/>
                </a:lnTo>
                <a:cubicBezTo>
                  <a:pt x="639125" y="1475783"/>
                  <a:pt x="281213" y="1189898"/>
                  <a:pt x="453" y="1036445"/>
                </a:cubicBezTo>
                <a:close/>
              </a:path>
            </a:pathLst>
          </a:custGeom>
          <a:noFill/>
          <a:ln w="76200">
            <a:solidFill>
              <a:srgbClr val="993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426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782908" y="3667893"/>
            <a:ext cx="6132060" cy="1956157"/>
          </a:xfrm>
          <a:prstGeom prst="frame">
            <a:avLst>
              <a:gd name="adj1" fmla="val 5450"/>
            </a:avLst>
          </a:prstGeom>
          <a:scene3d>
            <a:camera prst="orthographicFront">
              <a:rot lat="0" lon="0" rev="0"/>
            </a:camera>
            <a:lightRig rig="contrasting" dir="t">
              <a:rot lat="0" lon="0" rev="1200000"/>
            </a:lightRig>
          </a:scene3d>
          <a:sp3d z="-152400" prstMaterial="matte"/>
        </p:spPr>
        <p:style>
          <a:lnRef idx="1">
            <a:schemeClr val="dk2">
              <a:hueOff val="0"/>
              <a:satOff val="0"/>
              <a:lumOff val="0"/>
              <a:alphaOff val="0"/>
            </a:schemeClr>
          </a:lnRef>
          <a:fillRef idx="1">
            <a:schemeClr val="dk2">
              <a:tint val="50000"/>
              <a:alpha val="40000"/>
              <a:hueOff val="0"/>
              <a:satOff val="0"/>
              <a:lumOff val="0"/>
              <a:alphaOff val="0"/>
            </a:schemeClr>
          </a:fillRef>
          <a:effectRef idx="0">
            <a:schemeClr val="dk2">
              <a:tint val="50000"/>
              <a:alpha val="40000"/>
              <a:hueOff val="0"/>
              <a:satOff val="0"/>
              <a:lumOff val="0"/>
              <a:alphaOff val="0"/>
            </a:schemeClr>
          </a:effectRef>
          <a:fontRef idx="minor">
            <a:schemeClr val="lt1">
              <a:hueOff val="0"/>
              <a:satOff val="0"/>
              <a:lumOff val="0"/>
              <a:alphaOff val="0"/>
            </a:schemeClr>
          </a:fontRef>
        </p:style>
      </p:sp>
      <p:pic>
        <p:nvPicPr>
          <p:cNvPr id="16" name="Picture 15"/>
          <p:cNvPicPr>
            <a:picLocks noChangeAspect="1"/>
          </p:cNvPicPr>
          <p:nvPr/>
        </p:nvPicPr>
        <p:blipFill>
          <a:blip r:embed="rId2"/>
          <a:stretch>
            <a:fillRect/>
          </a:stretch>
        </p:blipFill>
        <p:spPr>
          <a:xfrm>
            <a:off x="894736" y="548876"/>
            <a:ext cx="3932904" cy="4200736"/>
          </a:xfrm>
          <a:prstGeom prst="rect">
            <a:avLst/>
          </a:prstGeom>
        </p:spPr>
      </p:pic>
      <p:sp>
        <p:nvSpPr>
          <p:cNvPr id="8" name="Freeform 7"/>
          <p:cNvSpPr/>
          <p:nvPr/>
        </p:nvSpPr>
        <p:spPr>
          <a:xfrm>
            <a:off x="2605548" y="4640827"/>
            <a:ext cx="5073445" cy="521108"/>
          </a:xfrm>
          <a:custGeom>
            <a:avLst/>
            <a:gdLst>
              <a:gd name="connsiteX0" fmla="*/ 0 w 4755243"/>
              <a:gd name="connsiteY0" fmla="*/ 0 h 435436"/>
              <a:gd name="connsiteX1" fmla="*/ 4755243 w 4755243"/>
              <a:gd name="connsiteY1" fmla="*/ 0 h 435436"/>
              <a:gd name="connsiteX2" fmla="*/ 4755243 w 4755243"/>
              <a:gd name="connsiteY2" fmla="*/ 435436 h 435436"/>
              <a:gd name="connsiteX3" fmla="*/ 0 w 4755243"/>
              <a:gd name="connsiteY3" fmla="*/ 435436 h 435436"/>
              <a:gd name="connsiteX4" fmla="*/ 0 w 4755243"/>
              <a:gd name="connsiteY4" fmla="*/ 0 h 435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5243" h="435436">
                <a:moveTo>
                  <a:pt x="0" y="0"/>
                </a:moveTo>
                <a:lnTo>
                  <a:pt x="4755243" y="0"/>
                </a:lnTo>
                <a:lnTo>
                  <a:pt x="4755243" y="435436"/>
                </a:lnTo>
                <a:lnTo>
                  <a:pt x="0" y="435436"/>
                </a:lnTo>
                <a:lnTo>
                  <a:pt x="0" y="0"/>
                </a:lnTo>
                <a:close/>
              </a:path>
            </a:pathLst>
          </a:cu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1920" tIns="45720" rIns="121920" bIns="45720" numCol="1" spcCol="1270" anchor="ctr" anchorCtr="0">
            <a:noAutofit/>
          </a:bodyPr>
          <a:lstStyle/>
          <a:p>
            <a:pPr lvl="0" algn="l" defTabSz="533400" rtl="0">
              <a:lnSpc>
                <a:spcPct val="90000"/>
              </a:lnSpc>
              <a:spcBef>
                <a:spcPct val="0"/>
              </a:spcBef>
              <a:spcAft>
                <a:spcPct val="35000"/>
              </a:spcAft>
            </a:pPr>
            <a:r>
              <a:rPr lang="en-US" sz="2400" b="1" kern="1200" dirty="0"/>
              <a:t>There are over 100 Land Grant Universities in the country</a:t>
            </a:r>
            <a:r>
              <a:rPr lang="en-US" sz="2400" b="1" dirty="0"/>
              <a:t>.</a:t>
            </a:r>
            <a:br>
              <a:rPr lang="en-US" sz="2400" b="1" kern="1200" dirty="0"/>
            </a:br>
            <a:endParaRPr lang="en-US" sz="2400" b="1" kern="1200" dirty="0"/>
          </a:p>
        </p:txBody>
      </p:sp>
    </p:spTree>
    <p:extLst>
      <p:ext uri="{BB962C8B-B14F-4D97-AF65-F5344CB8AC3E}">
        <p14:creationId xmlns:p14="http://schemas.microsoft.com/office/powerpoint/2010/main" val="164807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8368D-17CA-E047-87BD-98277ECC574E}"/>
              </a:ext>
            </a:extLst>
          </p:cNvPr>
          <p:cNvSpPr txBox="1"/>
          <p:nvPr/>
        </p:nvSpPr>
        <p:spPr>
          <a:xfrm>
            <a:off x="4368213" y="87699"/>
            <a:ext cx="4230988" cy="6001643"/>
          </a:xfrm>
          <a:prstGeom prst="rect">
            <a:avLst/>
          </a:prstGeom>
          <a:solidFill>
            <a:srgbClr val="780329"/>
          </a:solidFill>
          <a:ln>
            <a:solidFill>
              <a:srgbClr val="780329"/>
            </a:solidFill>
          </a:ln>
        </p:spPr>
        <p:txBody>
          <a:bodyPr wrap="square" rtlCol="0">
            <a:spAutoFit/>
          </a:bodyPr>
          <a:lstStyle/>
          <a:p>
            <a:r>
              <a:rPr lang="en-US" sz="2400" b="1" dirty="0">
                <a:solidFill>
                  <a:srgbClr val="FFFFFF"/>
                </a:solidFill>
              </a:rPr>
              <a:t>In 1914 the Smith-Lever Act passed which created the Cooperative Extension Service. This Act conveys knowledge from the NMSU College of Agricultural, Consumer and Environmental Sciences to the people and needs of the people to the NMSU College of Agricultural, Consumer, and Environmental Sciences. The Cooperative Extension Service does this through its many programs offered by the county/tribal extension agent in every New Mexico county. </a:t>
            </a:r>
          </a:p>
        </p:txBody>
      </p:sp>
      <p:sp>
        <p:nvSpPr>
          <p:cNvPr id="21" name="Oval 20"/>
          <p:cNvSpPr/>
          <p:nvPr/>
        </p:nvSpPr>
        <p:spPr>
          <a:xfrm>
            <a:off x="522177" y="1065538"/>
            <a:ext cx="3048000" cy="3048000"/>
          </a:xfrm>
          <a:prstGeom prst="ellipse">
            <a:avLst/>
          </a:prstGeom>
          <a:blipFill>
            <a:blip r:embed="rId2">
              <a:extLst>
                <a:ext uri="{28A0092B-C50C-407E-A947-70E740481C1C}">
                  <a14:useLocalDpi xmlns:a14="http://schemas.microsoft.com/office/drawing/2010/main" val="0"/>
                </a:ext>
              </a:extLst>
            </a:blip>
            <a:srcRect/>
            <a:stretch>
              <a:fillRect l="-10000" r="-10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accent6">
              <a:shade val="80000"/>
              <a:hueOff val="0"/>
              <a:satOff val="0"/>
              <a:lumOff val="0"/>
              <a:alphaOff val="0"/>
            </a:schemeClr>
          </a:lnRef>
          <a:fillRef idx="1">
            <a:scrgbClr r="0" g="0" b="0"/>
          </a:fillRef>
          <a:effectRef idx="1">
            <a:schemeClr val="accent6">
              <a:tint val="40000"/>
              <a:hueOff val="0"/>
              <a:satOff val="0"/>
              <a:lumOff val="0"/>
              <a:alphaOff val="0"/>
            </a:schemeClr>
          </a:effectRef>
          <a:fontRef idx="minor">
            <a:schemeClr val="lt1">
              <a:hueOff val="0"/>
              <a:satOff val="0"/>
              <a:lumOff val="0"/>
              <a:alphaOff val="0"/>
            </a:schemeClr>
          </a:fontRef>
        </p:style>
      </p:sp>
      <p:sp>
        <p:nvSpPr>
          <p:cNvPr id="22" name="Freeform 21"/>
          <p:cNvSpPr/>
          <p:nvPr/>
        </p:nvSpPr>
        <p:spPr>
          <a:xfrm rot="5400000">
            <a:off x="443904" y="2099048"/>
            <a:ext cx="1950720" cy="1005840"/>
          </a:xfrm>
          <a:custGeom>
            <a:avLst/>
            <a:gdLst>
              <a:gd name="connsiteX0" fmla="*/ 0 w 1950720"/>
              <a:gd name="connsiteY0" fmla="*/ 0 h 1005840"/>
              <a:gd name="connsiteX1" fmla="*/ 1950720 w 1950720"/>
              <a:gd name="connsiteY1" fmla="*/ 0 h 1005840"/>
              <a:gd name="connsiteX2" fmla="*/ 1950720 w 1950720"/>
              <a:gd name="connsiteY2" fmla="*/ 1005840 h 1005840"/>
              <a:gd name="connsiteX3" fmla="*/ 0 w 1950720"/>
              <a:gd name="connsiteY3" fmla="*/ 1005840 h 1005840"/>
              <a:gd name="connsiteX4" fmla="*/ 0 w 1950720"/>
              <a:gd name="connsiteY4" fmla="*/ 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005840">
                <a:moveTo>
                  <a:pt x="0" y="0"/>
                </a:moveTo>
                <a:lnTo>
                  <a:pt x="1950720" y="0"/>
                </a:lnTo>
                <a:lnTo>
                  <a:pt x="1950720" y="1005840"/>
                </a:lnTo>
                <a:lnTo>
                  <a:pt x="0" y="1005840"/>
                </a:lnTo>
                <a:lnTo>
                  <a:pt x="0" y="0"/>
                </a:lnTo>
                <a:close/>
              </a:path>
            </a:pathLst>
          </a:cu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dirty="0"/>
          </a:p>
        </p:txBody>
      </p:sp>
      <p:sp>
        <p:nvSpPr>
          <p:cNvPr id="7" name="Freeform 6"/>
          <p:cNvSpPr/>
          <p:nvPr/>
        </p:nvSpPr>
        <p:spPr>
          <a:xfrm>
            <a:off x="1233422" y="4386732"/>
            <a:ext cx="1932819" cy="1160698"/>
          </a:xfrm>
          <a:custGeom>
            <a:avLst/>
            <a:gdLst>
              <a:gd name="connsiteX0" fmla="*/ 0 w 1150421"/>
              <a:gd name="connsiteY0" fmla="*/ 0 h 1160698"/>
              <a:gd name="connsiteX1" fmla="*/ 1150421 w 1150421"/>
              <a:gd name="connsiteY1" fmla="*/ 0 h 1160698"/>
              <a:gd name="connsiteX2" fmla="*/ 1150421 w 1150421"/>
              <a:gd name="connsiteY2" fmla="*/ 1160698 h 1160698"/>
              <a:gd name="connsiteX3" fmla="*/ 0 w 1150421"/>
              <a:gd name="connsiteY3" fmla="*/ 1160698 h 1160698"/>
              <a:gd name="connsiteX4" fmla="*/ 0 w 1150421"/>
              <a:gd name="connsiteY4" fmla="*/ 0 h 116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421" h="1160698">
                <a:moveTo>
                  <a:pt x="0" y="0"/>
                </a:moveTo>
                <a:lnTo>
                  <a:pt x="1150421" y="0"/>
                </a:lnTo>
                <a:lnTo>
                  <a:pt x="1150421" y="1160698"/>
                </a:lnTo>
                <a:lnTo>
                  <a:pt x="0" y="116069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0" rIns="95250" bIns="0" numCol="1" spcCol="1270" anchor="ctr" anchorCtr="0">
            <a:noAutofit/>
          </a:bodyPr>
          <a:lstStyle/>
          <a:p>
            <a:pPr lvl="0" algn="l" defTabSz="1111250">
              <a:lnSpc>
                <a:spcPct val="90000"/>
              </a:lnSpc>
              <a:spcBef>
                <a:spcPct val="0"/>
              </a:spcBef>
              <a:spcAft>
                <a:spcPct val="35000"/>
              </a:spcAft>
            </a:pPr>
            <a:r>
              <a:rPr lang="en-US" sz="3600" b="1" u="sng" kern="1200" dirty="0">
                <a:latin typeface="Arial" panose="020B0604020202020204" pitchFamily="34" charset="0"/>
                <a:cs typeface="Arial" panose="020B0604020202020204" pitchFamily="34" charset="0"/>
              </a:rPr>
              <a:t>Service</a:t>
            </a:r>
          </a:p>
        </p:txBody>
      </p:sp>
      <p:sp>
        <p:nvSpPr>
          <p:cNvPr id="8" name="Right Triangle 4"/>
          <p:cNvSpPr/>
          <p:nvPr/>
        </p:nvSpPr>
        <p:spPr>
          <a:xfrm rot="14386955" flipH="1">
            <a:off x="1254251" y="3781679"/>
            <a:ext cx="1769585" cy="3038326"/>
          </a:xfrm>
          <a:custGeom>
            <a:avLst/>
            <a:gdLst>
              <a:gd name="connsiteX0" fmla="*/ 0 w 1097544"/>
              <a:gd name="connsiteY0" fmla="*/ 1211925 h 1211925"/>
              <a:gd name="connsiteX1" fmla="*/ 0 w 1097544"/>
              <a:gd name="connsiteY1" fmla="*/ 0 h 1211925"/>
              <a:gd name="connsiteX2" fmla="*/ 1097544 w 1097544"/>
              <a:gd name="connsiteY2" fmla="*/ 1211925 h 1211925"/>
              <a:gd name="connsiteX3" fmla="*/ 0 w 1097544"/>
              <a:gd name="connsiteY3" fmla="*/ 1211925 h 1211925"/>
              <a:gd name="connsiteX0" fmla="*/ 0 w 1156811"/>
              <a:gd name="connsiteY0" fmla="*/ 1211925 h 1677592"/>
              <a:gd name="connsiteX1" fmla="*/ 0 w 1156811"/>
              <a:gd name="connsiteY1" fmla="*/ 0 h 1677592"/>
              <a:gd name="connsiteX2" fmla="*/ 1156811 w 1156811"/>
              <a:gd name="connsiteY2" fmla="*/ 1677592 h 1677592"/>
              <a:gd name="connsiteX3" fmla="*/ 0 w 1156811"/>
              <a:gd name="connsiteY3" fmla="*/ 1211925 h 1677592"/>
              <a:gd name="connsiteX0" fmla="*/ 0 w 1156811"/>
              <a:gd name="connsiteY0" fmla="*/ 839392 h 1677592"/>
              <a:gd name="connsiteX1" fmla="*/ 0 w 1156811"/>
              <a:gd name="connsiteY1" fmla="*/ 0 h 1677592"/>
              <a:gd name="connsiteX2" fmla="*/ 1156811 w 1156811"/>
              <a:gd name="connsiteY2" fmla="*/ 1677592 h 1677592"/>
              <a:gd name="connsiteX3" fmla="*/ 0 w 1156811"/>
              <a:gd name="connsiteY3" fmla="*/ 839392 h 1677592"/>
              <a:gd name="connsiteX0" fmla="*/ 0 w 741944"/>
              <a:gd name="connsiteY0" fmla="*/ 839392 h 1118792"/>
              <a:gd name="connsiteX1" fmla="*/ 0 w 741944"/>
              <a:gd name="connsiteY1" fmla="*/ 0 h 1118792"/>
              <a:gd name="connsiteX2" fmla="*/ 741944 w 741944"/>
              <a:gd name="connsiteY2" fmla="*/ 1118792 h 1118792"/>
              <a:gd name="connsiteX3" fmla="*/ 0 w 741944"/>
              <a:gd name="connsiteY3" fmla="*/ 839392 h 1118792"/>
              <a:gd name="connsiteX0" fmla="*/ 8467 w 741944"/>
              <a:gd name="connsiteY0" fmla="*/ 1017192 h 1118792"/>
              <a:gd name="connsiteX1" fmla="*/ 0 w 741944"/>
              <a:gd name="connsiteY1" fmla="*/ 0 h 1118792"/>
              <a:gd name="connsiteX2" fmla="*/ 741944 w 741944"/>
              <a:gd name="connsiteY2" fmla="*/ 1118792 h 1118792"/>
              <a:gd name="connsiteX3" fmla="*/ 8467 w 741944"/>
              <a:gd name="connsiteY3" fmla="*/ 1017192 h 1118792"/>
              <a:gd name="connsiteX0" fmla="*/ 8467 w 885877"/>
              <a:gd name="connsiteY0" fmla="*/ 1017192 h 1465925"/>
              <a:gd name="connsiteX1" fmla="*/ 0 w 885877"/>
              <a:gd name="connsiteY1" fmla="*/ 0 h 1465925"/>
              <a:gd name="connsiteX2" fmla="*/ 885877 w 885877"/>
              <a:gd name="connsiteY2" fmla="*/ 1465925 h 1465925"/>
              <a:gd name="connsiteX3" fmla="*/ 8467 w 885877"/>
              <a:gd name="connsiteY3" fmla="*/ 1017192 h 1465925"/>
              <a:gd name="connsiteX0" fmla="*/ 8467 w 809677"/>
              <a:gd name="connsiteY0" fmla="*/ 1017192 h 1355859"/>
              <a:gd name="connsiteX1" fmla="*/ 0 w 809677"/>
              <a:gd name="connsiteY1" fmla="*/ 0 h 1355859"/>
              <a:gd name="connsiteX2" fmla="*/ 809677 w 809677"/>
              <a:gd name="connsiteY2" fmla="*/ 1355859 h 1355859"/>
              <a:gd name="connsiteX3" fmla="*/ 8467 w 809677"/>
              <a:gd name="connsiteY3" fmla="*/ 1017192 h 1355859"/>
              <a:gd name="connsiteX0" fmla="*/ 8467 w 885877"/>
              <a:gd name="connsiteY0" fmla="*/ 1017192 h 1415126"/>
              <a:gd name="connsiteX1" fmla="*/ 0 w 885877"/>
              <a:gd name="connsiteY1" fmla="*/ 0 h 1415126"/>
              <a:gd name="connsiteX2" fmla="*/ 885877 w 885877"/>
              <a:gd name="connsiteY2" fmla="*/ 1415126 h 1415126"/>
              <a:gd name="connsiteX3" fmla="*/ 8467 w 885877"/>
              <a:gd name="connsiteY3" fmla="*/ 1017192 h 1415126"/>
              <a:gd name="connsiteX0" fmla="*/ 8467 w 885877"/>
              <a:gd name="connsiteY0" fmla="*/ 1017192 h 1423593"/>
              <a:gd name="connsiteX1" fmla="*/ 0 w 885877"/>
              <a:gd name="connsiteY1" fmla="*/ 0 h 1423593"/>
              <a:gd name="connsiteX2" fmla="*/ 885877 w 885877"/>
              <a:gd name="connsiteY2" fmla="*/ 1423593 h 1423593"/>
              <a:gd name="connsiteX3" fmla="*/ 8467 w 885877"/>
              <a:gd name="connsiteY3" fmla="*/ 1017192 h 1423593"/>
              <a:gd name="connsiteX0" fmla="*/ 8467 w 868944"/>
              <a:gd name="connsiteY0" fmla="*/ 1017192 h 1432060"/>
              <a:gd name="connsiteX1" fmla="*/ 0 w 868944"/>
              <a:gd name="connsiteY1" fmla="*/ 0 h 1432060"/>
              <a:gd name="connsiteX2" fmla="*/ 868944 w 868944"/>
              <a:gd name="connsiteY2" fmla="*/ 1432060 h 1432060"/>
              <a:gd name="connsiteX3" fmla="*/ 8467 w 868944"/>
              <a:gd name="connsiteY3" fmla="*/ 1017192 h 1432060"/>
              <a:gd name="connsiteX0" fmla="*/ 13016 w 873493"/>
              <a:gd name="connsiteY0" fmla="*/ 958052 h 1372920"/>
              <a:gd name="connsiteX1" fmla="*/ 0 w 873493"/>
              <a:gd name="connsiteY1" fmla="*/ 0 h 1372920"/>
              <a:gd name="connsiteX2" fmla="*/ 873493 w 873493"/>
              <a:gd name="connsiteY2" fmla="*/ 1372920 h 1372920"/>
              <a:gd name="connsiteX3" fmla="*/ 13016 w 873493"/>
              <a:gd name="connsiteY3" fmla="*/ 958052 h 1372920"/>
              <a:gd name="connsiteX0" fmla="*/ 150 w 860627"/>
              <a:gd name="connsiteY0" fmla="*/ 989897 h 1404765"/>
              <a:gd name="connsiteX1" fmla="*/ 32627 w 860627"/>
              <a:gd name="connsiteY1" fmla="*/ 0 h 1404765"/>
              <a:gd name="connsiteX2" fmla="*/ 860627 w 860627"/>
              <a:gd name="connsiteY2" fmla="*/ 1404765 h 1404765"/>
              <a:gd name="connsiteX3" fmla="*/ 150 w 860627"/>
              <a:gd name="connsiteY3" fmla="*/ 989897 h 1404765"/>
              <a:gd name="connsiteX0" fmla="*/ 194 w 851573"/>
              <a:gd name="connsiteY0" fmla="*/ 921658 h 1404765"/>
              <a:gd name="connsiteX1" fmla="*/ 23573 w 851573"/>
              <a:gd name="connsiteY1" fmla="*/ 0 h 1404765"/>
              <a:gd name="connsiteX2" fmla="*/ 851573 w 851573"/>
              <a:gd name="connsiteY2" fmla="*/ 1404765 h 1404765"/>
              <a:gd name="connsiteX3" fmla="*/ 194 w 851573"/>
              <a:gd name="connsiteY3" fmla="*/ 921658 h 1404765"/>
              <a:gd name="connsiteX0" fmla="*/ 194 w 765137"/>
              <a:gd name="connsiteY0" fmla="*/ 921658 h 1309230"/>
              <a:gd name="connsiteX1" fmla="*/ 23573 w 765137"/>
              <a:gd name="connsiteY1" fmla="*/ 0 h 1309230"/>
              <a:gd name="connsiteX2" fmla="*/ 765137 w 765137"/>
              <a:gd name="connsiteY2" fmla="*/ 1309230 h 1309230"/>
              <a:gd name="connsiteX3" fmla="*/ 194 w 765137"/>
              <a:gd name="connsiteY3" fmla="*/ 921658 h 1309230"/>
              <a:gd name="connsiteX0" fmla="*/ 194 w 842475"/>
              <a:gd name="connsiteY0" fmla="*/ 921658 h 1382018"/>
              <a:gd name="connsiteX1" fmla="*/ 23573 w 842475"/>
              <a:gd name="connsiteY1" fmla="*/ 0 h 1382018"/>
              <a:gd name="connsiteX2" fmla="*/ 842475 w 842475"/>
              <a:gd name="connsiteY2" fmla="*/ 1382018 h 1382018"/>
              <a:gd name="connsiteX3" fmla="*/ 194 w 842475"/>
              <a:gd name="connsiteY3" fmla="*/ 921658 h 1382018"/>
              <a:gd name="connsiteX0" fmla="*/ 38 w 842319"/>
              <a:gd name="connsiteY0" fmla="*/ 748787 h 1209147"/>
              <a:gd name="connsiteX1" fmla="*/ 150796 w 842319"/>
              <a:gd name="connsiteY1" fmla="*/ 0 h 1209147"/>
              <a:gd name="connsiteX2" fmla="*/ 842319 w 842319"/>
              <a:gd name="connsiteY2" fmla="*/ 1209147 h 1209147"/>
              <a:gd name="connsiteX3" fmla="*/ 38 w 842319"/>
              <a:gd name="connsiteY3" fmla="*/ 748787 h 1209147"/>
              <a:gd name="connsiteX0" fmla="*/ 747 w 843028"/>
              <a:gd name="connsiteY0" fmla="*/ 976249 h 1436609"/>
              <a:gd name="connsiteX1" fmla="*/ 1380 w 843028"/>
              <a:gd name="connsiteY1" fmla="*/ 0 h 1436609"/>
              <a:gd name="connsiteX2" fmla="*/ 843028 w 843028"/>
              <a:gd name="connsiteY2" fmla="*/ 1436609 h 1436609"/>
              <a:gd name="connsiteX3" fmla="*/ 747 w 843028"/>
              <a:gd name="connsiteY3" fmla="*/ 976249 h 1436609"/>
            </a:gdLst>
            <a:ahLst/>
            <a:cxnLst>
              <a:cxn ang="0">
                <a:pos x="connsiteX0" y="connsiteY0"/>
              </a:cxn>
              <a:cxn ang="0">
                <a:pos x="connsiteX1" y="connsiteY1"/>
              </a:cxn>
              <a:cxn ang="0">
                <a:pos x="connsiteX2" y="connsiteY2"/>
              </a:cxn>
              <a:cxn ang="0">
                <a:pos x="connsiteX3" y="connsiteY3"/>
              </a:cxn>
            </a:cxnLst>
            <a:rect l="l" t="t" r="r" b="b"/>
            <a:pathLst>
              <a:path w="843028" h="1436609">
                <a:moveTo>
                  <a:pt x="747" y="976249"/>
                </a:moveTo>
                <a:cubicBezTo>
                  <a:pt x="-2075" y="637185"/>
                  <a:pt x="4202" y="339064"/>
                  <a:pt x="1380" y="0"/>
                </a:cubicBezTo>
                <a:lnTo>
                  <a:pt x="843028" y="1436609"/>
                </a:lnTo>
                <a:lnTo>
                  <a:pt x="747" y="976249"/>
                </a:lnTo>
                <a:close/>
              </a:path>
            </a:pathLst>
          </a:custGeom>
          <a:noFill/>
          <a:ln w="76200">
            <a:solidFill>
              <a:srgbClr val="993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4995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1771467"/>
              </p:ext>
            </p:extLst>
          </p:nvPr>
        </p:nvGraphicFramePr>
        <p:xfrm>
          <a:off x="-194833" y="0"/>
          <a:ext cx="9262318" cy="613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Elbow Connector 4"/>
          <p:cNvCxnSpPr/>
          <p:nvPr/>
        </p:nvCxnSpPr>
        <p:spPr>
          <a:xfrm rot="10800000" flipV="1">
            <a:off x="4467226" y="4938869"/>
            <a:ext cx="708163" cy="609602"/>
          </a:xfrm>
          <a:prstGeom prst="bentConnector3">
            <a:avLst>
              <a:gd name="adj1" fmla="val 50000"/>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2772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8899153"/>
              </p:ext>
            </p:extLst>
          </p:nvPr>
        </p:nvGraphicFramePr>
        <p:xfrm>
          <a:off x="629841" y="1760182"/>
          <a:ext cx="2743200" cy="4239926"/>
        </p:xfrm>
        <a:graphic>
          <a:graphicData uri="http://schemas.openxmlformats.org/drawingml/2006/table">
            <a:tbl>
              <a:tblPr>
                <a:tableStyleId>{E8B1032C-EA38-4F05-BA0D-38AFFFC7BED3}</a:tableStyleId>
              </a:tblPr>
              <a:tblGrid>
                <a:gridCol w="1371600">
                  <a:extLst>
                    <a:ext uri="{9D8B030D-6E8A-4147-A177-3AD203B41FA5}">
                      <a16:colId xmlns:a16="http://schemas.microsoft.com/office/drawing/2014/main" val="3857698324"/>
                    </a:ext>
                  </a:extLst>
                </a:gridCol>
                <a:gridCol w="1371600">
                  <a:extLst>
                    <a:ext uri="{9D8B030D-6E8A-4147-A177-3AD203B41FA5}">
                      <a16:colId xmlns:a16="http://schemas.microsoft.com/office/drawing/2014/main" val="2232482263"/>
                    </a:ext>
                  </a:extLst>
                </a:gridCol>
              </a:tblGrid>
              <a:tr h="4239926">
                <a:tc>
                  <a:txBody>
                    <a:bodyPr/>
                    <a:lstStyle/>
                    <a:p>
                      <a:pPr fontAlgn="t">
                        <a:buFont typeface="+mj-lt"/>
                        <a:buAutoNum type="arabicPeriod"/>
                      </a:pPr>
                      <a:r>
                        <a:rPr lang="en-US" sz="1600" u="none" strike="noStrike" dirty="0">
                          <a:solidFill>
                            <a:schemeClr val="tx1">
                              <a:lumMod val="95000"/>
                              <a:lumOff val="5000"/>
                            </a:schemeClr>
                          </a:solidFill>
                          <a:effectLst/>
                          <a:hlinkClick r:id="rId3"/>
                        </a:rPr>
                        <a:t>Bernalillo</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4"/>
                        </a:rPr>
                        <a:t>Catron</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5"/>
                        </a:rPr>
                        <a:t>Chaves</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6"/>
                        </a:rPr>
                        <a:t>Cibola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7"/>
                        </a:rPr>
                        <a:t>Colfax</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8"/>
                        </a:rPr>
                        <a:t>Curry</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9"/>
                        </a:rPr>
                        <a:t>De Baca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0"/>
                        </a:rPr>
                        <a:t>Doña Ana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1"/>
                        </a:rPr>
                        <a:t>Eddy</a:t>
                      </a:r>
                      <a:endParaRPr lang="en-US" sz="1600" u="none" dirty="0">
                        <a:solidFill>
                          <a:schemeClr val="tx1">
                            <a:lumMod val="95000"/>
                            <a:lumOff val="5000"/>
                          </a:schemeClr>
                        </a:solidFill>
                        <a:effectLst/>
                      </a:endParaRPr>
                    </a:p>
                    <a:p>
                      <a:pPr fontAlgn="t">
                        <a:buFont typeface="+mj-lt"/>
                        <a:buAutoNum type="arabicPeriod"/>
                      </a:pPr>
                      <a:r>
                        <a:rPr lang="en-US" sz="1600" u="none" dirty="0">
                          <a:solidFill>
                            <a:schemeClr val="tx1">
                              <a:lumMod val="95000"/>
                              <a:lumOff val="5000"/>
                            </a:schemeClr>
                          </a:solidFill>
                          <a:effectLst/>
                          <a:hlinkClick r:id="rId12"/>
                        </a:rPr>
                        <a:t>Grant</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3"/>
                        </a:rPr>
                        <a:t>Guadalupe</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4"/>
                        </a:rPr>
                        <a:t>Harding</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5"/>
                        </a:rPr>
                        <a:t>Hidalgo</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6"/>
                        </a:rPr>
                        <a:t>Lea</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7"/>
                        </a:rPr>
                        <a:t>Lincoln</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8"/>
                        </a:rPr>
                        <a:t>Los Alamos</a:t>
                      </a:r>
                      <a:endParaRPr lang="en-US" sz="1600" u="none" dirty="0">
                        <a:solidFill>
                          <a:schemeClr val="tx1">
                            <a:lumMod val="95000"/>
                            <a:lumOff val="5000"/>
                          </a:schemeClr>
                        </a:solidFill>
                        <a:effectLst/>
                      </a:endParaRPr>
                    </a:p>
                    <a:p>
                      <a:pPr fontAlgn="t">
                        <a:buFont typeface="+mj-lt"/>
                        <a:buAutoNum type="arabicPeriod"/>
                      </a:pPr>
                      <a:r>
                        <a:rPr lang="en-US" sz="1600" u="none" strike="noStrike" dirty="0">
                          <a:solidFill>
                            <a:schemeClr val="tx1">
                              <a:lumMod val="95000"/>
                              <a:lumOff val="5000"/>
                            </a:schemeClr>
                          </a:solidFill>
                          <a:effectLst/>
                          <a:hlinkClick r:id="rId19"/>
                        </a:rPr>
                        <a:t>Luna</a:t>
                      </a:r>
                      <a:endParaRPr lang="en-US" sz="1600" u="none" dirty="0">
                        <a:solidFill>
                          <a:schemeClr val="tx1">
                            <a:lumMod val="95000"/>
                            <a:lumOff val="5000"/>
                          </a:schemeClr>
                        </a:solidFill>
                        <a:effectLst/>
                      </a:endParaRPr>
                    </a:p>
                  </a:txBody>
                  <a:tcPr marL="83680" marR="83680" marT="41840" marB="41840"/>
                </a:tc>
                <a:tc>
                  <a:txBody>
                    <a:bodyPr/>
                    <a:lstStyle/>
                    <a:p>
                      <a:pPr fontAlgn="t">
                        <a:buFont typeface="+mj-lt"/>
                        <a:buAutoNum type="arabicPeriod" startAt="18"/>
                      </a:pPr>
                      <a:r>
                        <a:rPr lang="en-US" sz="1600" u="none" strike="noStrike" dirty="0">
                          <a:solidFill>
                            <a:schemeClr val="tx1">
                              <a:lumMod val="95000"/>
                              <a:lumOff val="5000"/>
                            </a:schemeClr>
                          </a:solidFill>
                          <a:effectLst/>
                          <a:hlinkClick r:id="rId20"/>
                        </a:rPr>
                        <a:t>McKinley</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1"/>
                        </a:rPr>
                        <a:t>Mora</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2"/>
                        </a:rPr>
                        <a:t>Otero</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3"/>
                        </a:rPr>
                        <a:t>Quay</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4"/>
                        </a:rPr>
                        <a:t>Rio Arriba</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5"/>
                        </a:rPr>
                        <a:t>Roosevelt</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6"/>
                        </a:rPr>
                        <a:t>San Juan</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7"/>
                        </a:rPr>
                        <a:t>San Miguel</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8"/>
                        </a:rPr>
                        <a:t>Sandoval</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29"/>
                        </a:rPr>
                        <a:t>Santa Fe</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0"/>
                        </a:rPr>
                        <a:t>Sierra</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1"/>
                        </a:rPr>
                        <a:t>Socorro</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2"/>
                        </a:rPr>
                        <a:t>Taos</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3"/>
                        </a:rPr>
                        <a:t>Torrance</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4"/>
                        </a:rPr>
                        <a:t>Union</a:t>
                      </a:r>
                      <a:endParaRPr lang="en-US" sz="1600" u="none" dirty="0">
                        <a:solidFill>
                          <a:schemeClr val="tx1">
                            <a:lumMod val="95000"/>
                            <a:lumOff val="5000"/>
                          </a:schemeClr>
                        </a:solidFill>
                        <a:effectLst/>
                      </a:endParaRPr>
                    </a:p>
                    <a:p>
                      <a:pPr fontAlgn="t">
                        <a:buFont typeface="+mj-lt"/>
                        <a:buAutoNum type="arabicPeriod" startAt="18"/>
                      </a:pPr>
                      <a:r>
                        <a:rPr lang="en-US" sz="1600" u="none" strike="noStrike" dirty="0">
                          <a:solidFill>
                            <a:schemeClr val="tx1">
                              <a:lumMod val="95000"/>
                              <a:lumOff val="5000"/>
                            </a:schemeClr>
                          </a:solidFill>
                          <a:effectLst/>
                          <a:hlinkClick r:id="rId35"/>
                        </a:rPr>
                        <a:t>Valencia</a:t>
                      </a:r>
                      <a:endParaRPr lang="en-US" sz="1600" u="none" dirty="0">
                        <a:solidFill>
                          <a:schemeClr val="tx1">
                            <a:lumMod val="95000"/>
                            <a:lumOff val="5000"/>
                          </a:schemeClr>
                        </a:solidFill>
                        <a:effectLst/>
                      </a:endParaRPr>
                    </a:p>
                  </a:txBody>
                  <a:tcPr marL="83680" marR="83680" marT="41840" marB="41840"/>
                </a:tc>
                <a:extLst>
                  <a:ext uri="{0D108BD9-81ED-4DB2-BD59-A6C34878D82A}">
                    <a16:rowId xmlns:a16="http://schemas.microsoft.com/office/drawing/2014/main" val="477185972"/>
                  </a:ext>
                </a:extLst>
              </a:tr>
            </a:tbl>
          </a:graphicData>
        </a:graphic>
      </p:graphicFrame>
      <p:pic>
        <p:nvPicPr>
          <p:cNvPr id="4" name="Picture 3"/>
          <p:cNvPicPr>
            <a:picLocks noChangeAspect="1"/>
          </p:cNvPicPr>
          <p:nvPr/>
        </p:nvPicPr>
        <p:blipFill rotWithShape="1">
          <a:blip r:embed="rId36">
            <a:extLst>
              <a:ext uri="{28A0092B-C50C-407E-A947-70E740481C1C}">
                <a14:useLocalDpi xmlns:a14="http://schemas.microsoft.com/office/drawing/2010/main" val="0"/>
              </a:ext>
            </a:extLst>
          </a:blip>
          <a:srcRect l="3747" t="3503" r="2852" b="3410"/>
          <a:stretch/>
        </p:blipFill>
        <p:spPr>
          <a:xfrm>
            <a:off x="3533085" y="934397"/>
            <a:ext cx="5462830" cy="4729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2"/>
          <p:cNvSpPr>
            <a:spLocks noGrp="1"/>
          </p:cNvSpPr>
          <p:nvPr>
            <p:ph type="title"/>
          </p:nvPr>
        </p:nvSpPr>
        <p:spPr>
          <a:xfrm>
            <a:off x="572703" y="0"/>
            <a:ext cx="2949178" cy="1600200"/>
          </a:xfrm>
        </p:spPr>
        <p:txBody>
          <a:bodyPr>
            <a:normAutofit fontScale="90000"/>
          </a:bodyPr>
          <a:lstStyle/>
          <a:p>
            <a:r>
              <a:rPr lang="en-US"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New Mexico has an office in every county</a:t>
            </a:r>
          </a:p>
        </p:txBody>
      </p:sp>
    </p:spTree>
    <p:extLst>
      <p:ext uri="{BB962C8B-B14F-4D97-AF65-F5344CB8AC3E}">
        <p14:creationId xmlns:p14="http://schemas.microsoft.com/office/powerpoint/2010/main" val="2621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1C30D-AD5E-044A-A56C-2E3496991774}"/>
              </a:ext>
            </a:extLst>
          </p:cNvPr>
          <p:cNvSpPr txBox="1"/>
          <p:nvPr/>
        </p:nvSpPr>
        <p:spPr>
          <a:xfrm>
            <a:off x="820725" y="409790"/>
            <a:ext cx="7305066" cy="563231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000" dirty="0"/>
              <a:t>   </a:t>
            </a:r>
            <a:r>
              <a:rPr lang="en-US" sz="3200" dirty="0"/>
              <a:t>The Cooperative Extension Service provides the people of New Mexico, and the greater USA, with practical, research-based knowledge and programs to improve their quality of life. </a:t>
            </a:r>
          </a:p>
          <a:p>
            <a:r>
              <a:rPr lang="en-US" sz="3200" dirty="0"/>
              <a:t> </a:t>
            </a:r>
          </a:p>
          <a:p>
            <a:r>
              <a:rPr lang="en-US" sz="3200" dirty="0"/>
              <a:t>New Mexico Cooperative Extension Service offices are found in all 33 counties, and are a part of the NMSU College of Agricultural, Consumer, and Environmental Sciences. </a:t>
            </a:r>
          </a:p>
          <a:p>
            <a:endParaRPr lang="en-US" sz="3200" dirty="0"/>
          </a:p>
        </p:txBody>
      </p:sp>
    </p:spTree>
    <p:extLst>
      <p:ext uri="{BB962C8B-B14F-4D97-AF65-F5344CB8AC3E}">
        <p14:creationId xmlns:p14="http://schemas.microsoft.com/office/powerpoint/2010/main" val="23516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320B8-4C45-7F4F-90FA-1BBDB051D587}"/>
              </a:ext>
            </a:extLst>
          </p:cNvPr>
          <p:cNvSpPr txBox="1"/>
          <p:nvPr/>
        </p:nvSpPr>
        <p:spPr>
          <a:xfrm>
            <a:off x="108154" y="5519523"/>
            <a:ext cx="9035846" cy="1269578"/>
          </a:xfrm>
          <a:prstGeom prst="rect">
            <a:avLst/>
          </a:prstGeom>
          <a:noFill/>
        </p:spPr>
        <p:txBody>
          <a:bodyPr wrap="square" rtlCol="0">
            <a:spAutoFit/>
          </a:bodyPr>
          <a:lstStyle/>
          <a:p>
            <a:r>
              <a:rPr lang="en-US" dirty="0"/>
              <a:t> Program areas include 4-H Youth Development, Agriculture and Natural Resources, Family and Consumer Sciences and many other programs to improve the quality of life. </a:t>
            </a:r>
          </a:p>
          <a:p>
            <a:r>
              <a:rPr lang="en-US" sz="1350" dirty="0"/>
              <a:t> </a:t>
            </a:r>
          </a:p>
          <a:p>
            <a:r>
              <a:rPr lang="en-US" sz="1350" dirty="0"/>
              <a:t> </a:t>
            </a:r>
          </a:p>
          <a:p>
            <a:endParaRPr lang="en-US" sz="1350" dirty="0"/>
          </a:p>
        </p:txBody>
      </p:sp>
      <p:graphicFrame>
        <p:nvGraphicFramePr>
          <p:cNvPr id="3" name="Diagram 2"/>
          <p:cNvGraphicFramePr/>
          <p:nvPr>
            <p:extLst>
              <p:ext uri="{D42A27DB-BD31-4B8C-83A1-F6EECF244321}">
                <p14:modId xmlns:p14="http://schemas.microsoft.com/office/powerpoint/2010/main" val="1429567102"/>
              </p:ext>
            </p:extLst>
          </p:nvPr>
        </p:nvGraphicFramePr>
        <p:xfrm>
          <a:off x="108154" y="344949"/>
          <a:ext cx="8898194" cy="4875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6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GGIE">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1559</TotalTime>
  <Words>893</Words>
  <Application>Microsoft Macintosh PowerPoint</Application>
  <PresentationFormat>On-screen Show (4:3)</PresentationFormat>
  <Paragraphs>129</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New Mexico 4-H 101</vt:lpstr>
      <vt:lpstr>Welcome to  New Mexico 4-H </vt:lpstr>
      <vt:lpstr>PowerPoint Presentation</vt:lpstr>
      <vt:lpstr>PowerPoint Presentation</vt:lpstr>
      <vt:lpstr>PowerPoint Presentation</vt:lpstr>
      <vt:lpstr>PowerPoint Presentation</vt:lpstr>
      <vt:lpstr>New Mexico has an office in every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Cheryl Butterfield</cp:lastModifiedBy>
  <cp:revision>94</cp:revision>
  <dcterms:created xsi:type="dcterms:W3CDTF">2017-02-21T20:50:35Z</dcterms:created>
  <dcterms:modified xsi:type="dcterms:W3CDTF">2020-11-30T18:23:06Z</dcterms:modified>
</cp:coreProperties>
</file>